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5" r:id="rId10"/>
    <p:sldId id="264" r:id="rId11"/>
    <p:sldId id="263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FDB08F-DD55-47EF-9603-349EA9C35A15}" v="16" dt="2019-03-14T16:42:06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9751-FB88-471F-A917-0382E5271930}" type="datetimeFigureOut">
              <a:rPr lang="en-US" smtClean="0"/>
              <a:t>15.03.2019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4143-1CEF-49EC-9FBB-52F00470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0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64AB-DE5D-4FC6-B572-0E52B410E347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4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553D-9EEC-4F77-84F6-4EA2E211AADC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4142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553D-9EEC-4F77-84F6-4EA2E211AADC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57370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553D-9EEC-4F77-84F6-4EA2E211AADC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7144200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553D-9EEC-4F77-84F6-4EA2E211AADC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3801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553D-9EEC-4F77-84F6-4EA2E211AADC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556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553D-9EEC-4F77-84F6-4EA2E211AADC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04614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EC1F-F82E-4A5C-9B37-AC26247D10BA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22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6C3C721-C479-4548-AE2E-A4DC1C2EADE9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3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A29D-107E-4BD2-B478-A26A6C614059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5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D6D5-790C-4315-AEE7-5F3727EFDCBE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0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A713-A4F5-43AD-9194-9BD8AE26AEF6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4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5C13-0370-4A83-A1D6-A322572395A9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8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C76F-2597-4843-AAA3-40DD32FF3197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3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EBDD-0F10-4D73-B5F1-F60D62851984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0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A4F1-70C1-40BF-89A8-666734F3A2BF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3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35D7-93BF-4365-A748-848DBDDE722E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1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9553D-9EEC-4F77-84F6-4EA2E211AADC}" type="datetime1">
              <a:rPr lang="en-US" smtClean="0"/>
              <a:t>15.03.2019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D3E82-2069-4ACA-95B7-39349684DC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87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93A5C-3B4C-4F7E-A46C-888F138C57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Spil og talkennsla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1DD62-769A-4FB7-8DAB-60C29D3B92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Matarspilið og </a:t>
            </a:r>
            <a:r>
              <a:rPr lang="en-US" dirty="0" err="1"/>
              <a:t>Klukkuspilið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53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85B14-706F-4003-AC98-7EA97D17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Þolfall</a:t>
            </a:r>
            <a:r>
              <a:rPr lang="en-US" dirty="0"/>
              <a:t> – </a:t>
            </a:r>
            <a:r>
              <a:rPr lang="en-US" dirty="0" err="1"/>
              <a:t>mig</a:t>
            </a:r>
            <a:r>
              <a:rPr lang="en-US" dirty="0"/>
              <a:t> </a:t>
            </a:r>
            <a:r>
              <a:rPr lang="en-US" dirty="0" err="1"/>
              <a:t>vantar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92F42-9CD4-4C8D-9A35-4D78DE125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Grunnregla</a:t>
            </a:r>
            <a:r>
              <a:rPr lang="en-US" dirty="0"/>
              <a:t>: </a:t>
            </a:r>
            <a:r>
              <a:rPr lang="en-US" dirty="0" err="1"/>
              <a:t>Þegar</a:t>
            </a:r>
            <a:r>
              <a:rPr lang="en-US" dirty="0"/>
              <a:t> við </a:t>
            </a:r>
            <a:r>
              <a:rPr lang="en-US" dirty="0" err="1"/>
              <a:t>nefnum</a:t>
            </a:r>
            <a:r>
              <a:rPr lang="en-US" dirty="0"/>
              <a:t> ekki </a:t>
            </a:r>
            <a:r>
              <a:rPr lang="en-US" dirty="0" err="1"/>
              <a:t>hlutina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erum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tala um </a:t>
            </a:r>
            <a:r>
              <a:rPr lang="en-US" dirty="0" err="1"/>
              <a:t>hvort</a:t>
            </a:r>
            <a:r>
              <a:rPr lang="en-US" dirty="0"/>
              <a:t> </a:t>
            </a:r>
            <a:r>
              <a:rPr lang="en-US" dirty="0" err="1"/>
              <a:t>þeir</a:t>
            </a:r>
            <a:r>
              <a:rPr lang="en-US" dirty="0"/>
              <a:t>/</a:t>
            </a:r>
            <a:r>
              <a:rPr lang="en-US" dirty="0" err="1"/>
              <a:t>þær</a:t>
            </a:r>
            <a:r>
              <a:rPr lang="en-US" dirty="0"/>
              <a:t>/</a:t>
            </a:r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finnist</a:t>
            </a:r>
            <a:r>
              <a:rPr lang="en-US" dirty="0"/>
              <a:t> </a:t>
            </a:r>
            <a:r>
              <a:rPr lang="en-US" dirty="0" err="1"/>
              <a:t>gott</a:t>
            </a:r>
            <a:r>
              <a:rPr lang="en-US" dirty="0"/>
              <a:t>, </a:t>
            </a:r>
            <a:r>
              <a:rPr lang="en-US" dirty="0" err="1"/>
              <a:t>þá</a:t>
            </a:r>
            <a:r>
              <a:rPr lang="en-US" dirty="0"/>
              <a:t> notum við ekki </a:t>
            </a:r>
            <a:r>
              <a:rPr lang="en-US" dirty="0" err="1"/>
              <a:t>nefnifall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Allir </a:t>
            </a:r>
            <a:r>
              <a:rPr lang="en-US" dirty="0" err="1"/>
              <a:t>lesa</a:t>
            </a:r>
            <a:r>
              <a:rPr lang="en-US" dirty="0"/>
              <a:t> </a:t>
            </a:r>
            <a:r>
              <a:rPr lang="en-US" dirty="0" err="1"/>
              <a:t>minnismiðann</a:t>
            </a:r>
            <a:r>
              <a:rPr lang="en-US" dirty="0"/>
              <a:t> </a:t>
            </a:r>
            <a:r>
              <a:rPr lang="en-US" dirty="0" err="1"/>
              <a:t>sinn</a:t>
            </a:r>
            <a:r>
              <a:rPr lang="en-US" dirty="0"/>
              <a:t> og </a:t>
            </a:r>
            <a:r>
              <a:rPr lang="en-US" dirty="0" err="1"/>
              <a:t>er</a:t>
            </a:r>
            <a:r>
              <a:rPr lang="en-US" dirty="0"/>
              <a:t> oft </a:t>
            </a:r>
            <a:r>
              <a:rPr lang="en-US" dirty="0" err="1"/>
              <a:t>skrítinn</a:t>
            </a:r>
            <a:r>
              <a:rPr lang="en-US" dirty="0"/>
              <a:t> og </a:t>
            </a:r>
            <a:r>
              <a:rPr lang="en-US" dirty="0" err="1"/>
              <a:t>gefur</a:t>
            </a:r>
            <a:r>
              <a:rPr lang="en-US" dirty="0"/>
              <a:t> </a:t>
            </a:r>
            <a:r>
              <a:rPr lang="en-US" dirty="0" err="1"/>
              <a:t>möguleika</a:t>
            </a:r>
            <a:r>
              <a:rPr lang="en-US" dirty="0"/>
              <a:t> á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hlæja</a:t>
            </a:r>
            <a:r>
              <a:rPr lang="en-US" dirty="0"/>
              <a:t> </a:t>
            </a:r>
            <a:r>
              <a:rPr lang="en-US" dirty="0" err="1"/>
              <a:t>þó</a:t>
            </a:r>
            <a:r>
              <a:rPr lang="en-US" dirty="0"/>
              <a:t> </a:t>
            </a:r>
            <a:r>
              <a:rPr lang="en-US" dirty="0" err="1"/>
              <a:t>íslenskukunnátta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lítil</a:t>
            </a:r>
            <a:r>
              <a:rPr lang="en-US" dirty="0"/>
              <a:t>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35501-56E8-480A-92E8-FE0904293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BB8BD9-E8D7-4270-88E7-039D241B64F3}"/>
              </a:ext>
            </a:extLst>
          </p:cNvPr>
          <p:cNvSpPr txBox="1"/>
          <p:nvPr/>
        </p:nvSpPr>
        <p:spPr>
          <a:xfrm>
            <a:off x="959527" y="3465306"/>
            <a:ext cx="226380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… </a:t>
            </a:r>
            <a:r>
              <a:rPr lang="en-US" dirty="0" err="1"/>
              <a:t>er</a:t>
            </a:r>
            <a:r>
              <a:rPr lang="en-US" dirty="0"/>
              <a:t> …</a:t>
            </a:r>
          </a:p>
          <a:p>
            <a:r>
              <a:rPr lang="en-US" dirty="0" err="1"/>
              <a:t>Þetta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….</a:t>
            </a:r>
          </a:p>
          <a:p>
            <a:r>
              <a:rPr lang="en-US" dirty="0" err="1"/>
              <a:t>Þetta</a:t>
            </a:r>
            <a:r>
              <a:rPr lang="en-US" dirty="0"/>
              <a:t> </a:t>
            </a:r>
            <a:r>
              <a:rPr lang="en-US" dirty="0" err="1"/>
              <a:t>heitir</a:t>
            </a:r>
            <a:r>
              <a:rPr lang="en-US" dirty="0"/>
              <a:t>…</a:t>
            </a:r>
          </a:p>
          <a:p>
            <a:r>
              <a:rPr lang="en-US" dirty="0" err="1"/>
              <a:t>Mér</a:t>
            </a:r>
            <a:r>
              <a:rPr lang="en-US" dirty="0"/>
              <a:t> </a:t>
            </a:r>
            <a:r>
              <a:rPr lang="en-US" dirty="0" err="1"/>
              <a:t>finnst</a:t>
            </a:r>
            <a:r>
              <a:rPr lang="en-US" dirty="0"/>
              <a:t>….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20B10C-A9BB-46C7-A2B7-0951B431EEE7}"/>
              </a:ext>
            </a:extLst>
          </p:cNvPr>
          <p:cNvCxnSpPr>
            <a:cxnSpLocks/>
          </p:cNvCxnSpPr>
          <p:nvPr/>
        </p:nvCxnSpPr>
        <p:spPr>
          <a:xfrm>
            <a:off x="1292439" y="3364369"/>
            <a:ext cx="1846556" cy="14825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2DAD2C-216E-4F7D-A134-B5D7E816D8A2}"/>
              </a:ext>
            </a:extLst>
          </p:cNvPr>
          <p:cNvCxnSpPr>
            <a:cxnSpLocks/>
          </p:cNvCxnSpPr>
          <p:nvPr/>
        </p:nvCxnSpPr>
        <p:spPr>
          <a:xfrm flipH="1">
            <a:off x="1080465" y="3284469"/>
            <a:ext cx="1597982" cy="1642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31AC5FE8-09B1-4095-9EF1-470103CE88D2}"/>
              </a:ext>
            </a:extLst>
          </p:cNvPr>
          <p:cNvSpPr/>
          <p:nvPr/>
        </p:nvSpPr>
        <p:spPr>
          <a:xfrm>
            <a:off x="3502539" y="3767119"/>
            <a:ext cx="914400" cy="450542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18DBC7-026F-4DF0-A27D-13940EB97B4C}"/>
              </a:ext>
            </a:extLst>
          </p:cNvPr>
          <p:cNvSpPr txBox="1"/>
          <p:nvPr/>
        </p:nvSpPr>
        <p:spPr>
          <a:xfrm>
            <a:off x="4925148" y="3545205"/>
            <a:ext cx="178441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Þolfall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5115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17EF4-D291-4250-948B-9DC492288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Þolfall</a:t>
            </a:r>
            <a:r>
              <a:rPr lang="en-US" dirty="0"/>
              <a:t> – </a:t>
            </a:r>
            <a:r>
              <a:rPr lang="en-US" dirty="0" err="1"/>
              <a:t>möguleiki</a:t>
            </a:r>
            <a:r>
              <a:rPr lang="en-US" dirty="0"/>
              <a:t> á </a:t>
            </a:r>
            <a:r>
              <a:rPr lang="en-US" dirty="0" err="1"/>
              <a:t>fleirtölu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87B94-AA77-4104-91C3-80930C9A6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Þolfall</a:t>
            </a:r>
            <a:endParaRPr lang="en-US" dirty="0"/>
          </a:p>
          <a:p>
            <a:r>
              <a:rPr lang="en-US" dirty="0"/>
              <a:t>Gera </a:t>
            </a:r>
            <a:r>
              <a:rPr lang="en-US" dirty="0" err="1"/>
              <a:t>tvisvar</a:t>
            </a:r>
            <a:endParaRPr lang="en-US" dirty="0"/>
          </a:p>
          <a:p>
            <a:r>
              <a:rPr lang="en-US" dirty="0"/>
              <a:t>Dagur – </a:t>
            </a:r>
            <a:r>
              <a:rPr lang="en-US" dirty="0" err="1"/>
              <a:t>daginn</a:t>
            </a:r>
            <a:endParaRPr lang="en-US" dirty="0"/>
          </a:p>
          <a:p>
            <a:endParaRPr lang="en-US" dirty="0"/>
          </a:p>
          <a:p>
            <a:r>
              <a:rPr lang="en-US" dirty="0"/>
              <a:t>Allir </a:t>
            </a:r>
            <a:r>
              <a:rPr lang="en-US" dirty="0" err="1"/>
              <a:t>lesa</a:t>
            </a:r>
            <a:r>
              <a:rPr lang="en-US" dirty="0"/>
              <a:t> </a:t>
            </a:r>
            <a:r>
              <a:rPr lang="en-US" dirty="0" err="1"/>
              <a:t>matseðilinn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oft </a:t>
            </a:r>
            <a:r>
              <a:rPr lang="en-US" dirty="0" err="1"/>
              <a:t>skringilegur</a:t>
            </a:r>
            <a:r>
              <a:rPr lang="en-US" dirty="0"/>
              <a:t> og </a:t>
            </a:r>
            <a:r>
              <a:rPr lang="en-US" dirty="0" err="1"/>
              <a:t>gefur</a:t>
            </a:r>
            <a:r>
              <a:rPr lang="en-US" dirty="0"/>
              <a:t> </a:t>
            </a:r>
            <a:r>
              <a:rPr lang="en-US" dirty="0" err="1"/>
              <a:t>möguleika</a:t>
            </a:r>
            <a:r>
              <a:rPr lang="en-US" dirty="0"/>
              <a:t> á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hlæja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kunna</a:t>
            </a:r>
            <a:r>
              <a:rPr lang="en-US" dirty="0"/>
              <a:t> </a:t>
            </a:r>
            <a:r>
              <a:rPr lang="en-US" dirty="0" err="1"/>
              <a:t>mikið</a:t>
            </a:r>
            <a:r>
              <a:rPr lang="en-US" dirty="0"/>
              <a:t> í </a:t>
            </a:r>
            <a:r>
              <a:rPr lang="en-US" dirty="0" err="1"/>
              <a:t>íslensku</a:t>
            </a:r>
            <a:r>
              <a:rPr lang="en-US" dirty="0"/>
              <a:t>.</a:t>
            </a:r>
          </a:p>
          <a:p>
            <a:r>
              <a:rPr lang="en-US" dirty="0" err="1"/>
              <a:t>Skapar</a:t>
            </a:r>
            <a:r>
              <a:rPr lang="en-US" dirty="0"/>
              <a:t> </a:t>
            </a:r>
            <a:r>
              <a:rPr lang="en-US" dirty="0" err="1"/>
              <a:t>liðsheild</a:t>
            </a:r>
            <a:r>
              <a:rPr lang="en-US" dirty="0"/>
              <a:t>, </a:t>
            </a:r>
            <a:r>
              <a:rPr lang="en-US" dirty="0" err="1"/>
              <a:t>öll</a:t>
            </a:r>
            <a:r>
              <a:rPr lang="en-US" dirty="0"/>
              <a:t> í </a:t>
            </a:r>
            <a:r>
              <a:rPr lang="en-US" dirty="0" err="1"/>
              <a:t>sömu</a:t>
            </a:r>
            <a:r>
              <a:rPr lang="en-US" dirty="0"/>
              <a:t> </a:t>
            </a:r>
            <a:r>
              <a:rPr lang="en-US" dirty="0" err="1"/>
              <a:t>aðstæðum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13C7BF-B536-4B88-AD6B-8018A1FDB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23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C38DC-71A4-43B9-AF45-2175602DC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spyrja</a:t>
            </a:r>
            <a:r>
              <a:rPr lang="en-US" dirty="0"/>
              <a:t> og </a:t>
            </a:r>
            <a:r>
              <a:rPr lang="en-US" dirty="0" err="1"/>
              <a:t>svara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D7DA5-8994-477A-A371-0A05415E6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Greinir</a:t>
            </a:r>
            <a:endParaRPr lang="en-US" dirty="0"/>
          </a:p>
          <a:p>
            <a:r>
              <a:rPr lang="en-US" dirty="0" err="1"/>
              <a:t>Þriðja</a:t>
            </a:r>
            <a:r>
              <a:rPr lang="en-US" dirty="0"/>
              <a:t> </a:t>
            </a:r>
            <a:r>
              <a:rPr lang="en-US" dirty="0" err="1"/>
              <a:t>persóna</a:t>
            </a:r>
            <a:r>
              <a:rPr lang="en-US" dirty="0"/>
              <a:t> </a:t>
            </a:r>
            <a:r>
              <a:rPr lang="en-US" dirty="0" err="1"/>
              <a:t>eintala</a:t>
            </a:r>
            <a:r>
              <a:rPr lang="en-US" dirty="0"/>
              <a:t> í </a:t>
            </a:r>
            <a:r>
              <a:rPr lang="en-US" dirty="0" err="1"/>
              <a:t>frásögn</a:t>
            </a:r>
            <a:r>
              <a:rPr lang="en-US" dirty="0"/>
              <a:t> – </a:t>
            </a:r>
            <a:r>
              <a:rPr lang="en-US" dirty="0" err="1"/>
              <a:t>henni</a:t>
            </a:r>
            <a:r>
              <a:rPr lang="en-US" dirty="0"/>
              <a:t> </a:t>
            </a:r>
            <a:r>
              <a:rPr lang="en-US" dirty="0" err="1"/>
              <a:t>finnst</a:t>
            </a:r>
            <a:r>
              <a:rPr lang="en-US" dirty="0"/>
              <a:t>/</a:t>
            </a:r>
            <a:r>
              <a:rPr lang="en-US" dirty="0" err="1"/>
              <a:t>honum</a:t>
            </a:r>
            <a:r>
              <a:rPr lang="en-US" dirty="0"/>
              <a:t> </a:t>
            </a:r>
            <a:r>
              <a:rPr lang="en-US" dirty="0" err="1"/>
              <a:t>finnst</a:t>
            </a:r>
            <a:endParaRPr lang="en-US" dirty="0"/>
          </a:p>
          <a:p>
            <a:r>
              <a:rPr lang="en-US" dirty="0" err="1"/>
              <a:t>Möguleiki</a:t>
            </a:r>
            <a:r>
              <a:rPr lang="en-US" dirty="0"/>
              <a:t> á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kenna</a:t>
            </a:r>
            <a:r>
              <a:rPr lang="en-US" dirty="0"/>
              <a:t> </a:t>
            </a:r>
            <a:r>
              <a:rPr lang="en-US" dirty="0" err="1"/>
              <a:t>meira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góður</a:t>
            </a:r>
            <a:r>
              <a:rPr lang="en-US" dirty="0"/>
              <a:t>, </a:t>
            </a:r>
            <a:r>
              <a:rPr lang="en-US" dirty="0" err="1"/>
              <a:t>góð</a:t>
            </a:r>
            <a:r>
              <a:rPr lang="en-US" dirty="0"/>
              <a:t>, </a:t>
            </a:r>
            <a:r>
              <a:rPr lang="en-US" dirty="0" err="1"/>
              <a:t>gott</a:t>
            </a:r>
            <a:r>
              <a:rPr lang="en-US" dirty="0"/>
              <a:t> og ekki, </a:t>
            </a:r>
            <a:r>
              <a:rPr lang="en-US" dirty="0" err="1"/>
              <a:t>t.d.</a:t>
            </a:r>
            <a:r>
              <a:rPr lang="en-US" dirty="0"/>
              <a:t>             </a:t>
            </a:r>
            <a:r>
              <a:rPr lang="en-US" dirty="0" err="1"/>
              <a:t>mjög</a:t>
            </a:r>
            <a:r>
              <a:rPr lang="en-US" dirty="0"/>
              <a:t>…</a:t>
            </a:r>
            <a:r>
              <a:rPr lang="en-US" dirty="0" err="1"/>
              <a:t>frekar</a:t>
            </a:r>
            <a:r>
              <a:rPr lang="en-US" dirty="0"/>
              <a:t>… </a:t>
            </a:r>
            <a:r>
              <a:rPr lang="en-US" dirty="0" err="1"/>
              <a:t>allt</a:t>
            </a:r>
            <a:r>
              <a:rPr lang="en-US" dirty="0"/>
              <a:t> í </a:t>
            </a:r>
            <a:r>
              <a:rPr lang="en-US" dirty="0" err="1"/>
              <a:t>lagi</a:t>
            </a:r>
            <a:r>
              <a:rPr lang="en-US" dirty="0"/>
              <a:t> </a:t>
            </a:r>
          </a:p>
          <a:p>
            <a:r>
              <a:rPr lang="en-US" dirty="0" err="1"/>
              <a:t>Möguleiki</a:t>
            </a:r>
            <a:r>
              <a:rPr lang="en-US" dirty="0"/>
              <a:t> á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bæta</a:t>
            </a:r>
            <a:r>
              <a:rPr lang="en-US" dirty="0"/>
              <a:t> við ,,í </a:t>
            </a:r>
            <a:r>
              <a:rPr lang="en-US" dirty="0" err="1"/>
              <a:t>alvöru</a:t>
            </a:r>
            <a:r>
              <a:rPr lang="en-US" dirty="0"/>
              <a:t>?” ,,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?” ,,</a:t>
            </a:r>
            <a:r>
              <a:rPr lang="en-US" dirty="0" err="1"/>
              <a:t>o,já</a:t>
            </a:r>
            <a:r>
              <a:rPr lang="en-US" dirty="0"/>
              <a:t>, </a:t>
            </a:r>
            <a:r>
              <a:rPr lang="en-US" dirty="0" err="1"/>
              <a:t>fiskur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svo</a:t>
            </a:r>
            <a:r>
              <a:rPr lang="en-US" dirty="0"/>
              <a:t> </a:t>
            </a:r>
            <a:r>
              <a:rPr lang="en-US" dirty="0" err="1"/>
              <a:t>góður</a:t>
            </a:r>
            <a:r>
              <a:rPr lang="en-US" dirty="0"/>
              <a:t>!”</a:t>
            </a:r>
          </a:p>
          <a:p>
            <a:endParaRPr lang="en-US" dirty="0"/>
          </a:p>
          <a:p>
            <a:r>
              <a:rPr lang="en-US" dirty="0" err="1"/>
              <a:t>Hvernig</a:t>
            </a:r>
            <a:r>
              <a:rPr lang="en-US" dirty="0"/>
              <a:t> </a:t>
            </a:r>
            <a:r>
              <a:rPr lang="en-US" dirty="0" err="1"/>
              <a:t>finnst</a:t>
            </a:r>
            <a:r>
              <a:rPr lang="en-US" dirty="0"/>
              <a:t> </a:t>
            </a:r>
            <a:r>
              <a:rPr lang="en-US" dirty="0" err="1"/>
              <a:t>þér</a:t>
            </a:r>
            <a:r>
              <a:rPr lang="en-US" dirty="0"/>
              <a:t> </a:t>
            </a:r>
            <a:r>
              <a:rPr lang="en-US" dirty="0" err="1"/>
              <a:t>fiskurinn</a:t>
            </a:r>
            <a:r>
              <a:rPr lang="en-US" dirty="0"/>
              <a:t>?</a:t>
            </a:r>
          </a:p>
          <a:p>
            <a:r>
              <a:rPr lang="en-US" dirty="0" err="1"/>
              <a:t>Finnst</a:t>
            </a:r>
            <a:r>
              <a:rPr lang="en-US" dirty="0"/>
              <a:t> </a:t>
            </a:r>
            <a:r>
              <a:rPr lang="en-US" dirty="0" err="1"/>
              <a:t>þér</a:t>
            </a:r>
            <a:r>
              <a:rPr lang="en-US" dirty="0"/>
              <a:t> </a:t>
            </a:r>
            <a:r>
              <a:rPr lang="en-US" dirty="0" err="1"/>
              <a:t>fiskurinn</a:t>
            </a:r>
            <a:r>
              <a:rPr lang="en-US" dirty="0"/>
              <a:t> </a:t>
            </a:r>
            <a:r>
              <a:rPr lang="en-US" dirty="0" err="1"/>
              <a:t>góður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Fólk</a:t>
            </a:r>
            <a:r>
              <a:rPr lang="en-US" dirty="0"/>
              <a:t> </a:t>
            </a:r>
            <a:r>
              <a:rPr lang="en-US" dirty="0" err="1"/>
              <a:t>hjálpast</a:t>
            </a:r>
            <a:r>
              <a:rPr lang="en-US" dirty="0"/>
              <a:t> </a:t>
            </a:r>
            <a:r>
              <a:rPr lang="en-US" dirty="0" err="1"/>
              <a:t>ósjálfrátt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, </a:t>
            </a:r>
            <a:r>
              <a:rPr lang="en-US" dirty="0" err="1"/>
              <a:t>leiðréttir</a:t>
            </a:r>
            <a:r>
              <a:rPr lang="en-US" dirty="0"/>
              <a:t> og </a:t>
            </a:r>
            <a:r>
              <a:rPr lang="en-US" dirty="0" err="1"/>
              <a:t>kennir</a:t>
            </a:r>
            <a:r>
              <a:rPr lang="en-US" dirty="0"/>
              <a:t> –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fást</a:t>
            </a:r>
            <a:r>
              <a:rPr lang="en-US" dirty="0"/>
              <a:t> við </a:t>
            </a:r>
            <a:r>
              <a:rPr lang="en-US" dirty="0" err="1"/>
              <a:t>spilareglur</a:t>
            </a:r>
            <a:r>
              <a:rPr lang="en-US" dirty="0"/>
              <a:t>, ekki </a:t>
            </a:r>
            <a:r>
              <a:rPr lang="en-US" dirty="0" err="1"/>
              <a:t>beinlínis</a:t>
            </a:r>
            <a:r>
              <a:rPr lang="en-US" dirty="0"/>
              <a:t> “</a:t>
            </a:r>
            <a:r>
              <a:rPr lang="en-US" dirty="0" err="1"/>
              <a:t>málfræðireglur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01BE3-16FA-4DD9-87E5-B9AE92A01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39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FDFD3-FFC5-4DC1-B1C4-9A908031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Mig</a:t>
            </a:r>
            <a:r>
              <a:rPr lang="en-US" dirty="0"/>
              <a:t> langar í 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0832E-BD9D-43FC-8319-2DDBACB4E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Þolfall</a:t>
            </a:r>
            <a:endParaRPr lang="en-US" dirty="0"/>
          </a:p>
          <a:p>
            <a:r>
              <a:rPr lang="en-US" dirty="0" err="1"/>
              <a:t>Ritun</a:t>
            </a:r>
            <a:endParaRPr lang="en-US" dirty="0"/>
          </a:p>
          <a:p>
            <a:r>
              <a:rPr lang="en-US" dirty="0" err="1"/>
              <a:t>Spyrja</a:t>
            </a:r>
            <a:r>
              <a:rPr lang="en-US" dirty="0"/>
              <a:t> og </a:t>
            </a:r>
            <a:r>
              <a:rPr lang="en-US" dirty="0" err="1"/>
              <a:t>svara</a:t>
            </a:r>
            <a:endParaRPr lang="en-US" dirty="0"/>
          </a:p>
          <a:p>
            <a:r>
              <a:rPr lang="en-US" dirty="0" err="1"/>
              <a:t>Samanburður</a:t>
            </a:r>
            <a:r>
              <a:rPr lang="en-US" dirty="0"/>
              <a:t> –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skoðun</a:t>
            </a:r>
            <a:r>
              <a:rPr lang="en-US" dirty="0"/>
              <a:t> og </a:t>
            </a:r>
            <a:r>
              <a:rPr lang="en-US" dirty="0" err="1"/>
              <a:t>vilja</a:t>
            </a:r>
            <a:r>
              <a:rPr lang="en-US" dirty="0"/>
              <a:t> </a:t>
            </a:r>
            <a:r>
              <a:rPr lang="en-US" dirty="0" err="1"/>
              <a:t>þó</a:t>
            </a:r>
            <a:r>
              <a:rPr lang="en-US" dirty="0"/>
              <a:t> </a:t>
            </a:r>
            <a:r>
              <a:rPr lang="en-US" dirty="0" err="1"/>
              <a:t>íslenskukunnáttan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ekki </a:t>
            </a:r>
            <a:r>
              <a:rPr lang="en-US" dirty="0" err="1"/>
              <a:t>svo</a:t>
            </a:r>
            <a:r>
              <a:rPr lang="en-US" dirty="0"/>
              <a:t> </a:t>
            </a:r>
            <a:r>
              <a:rPr lang="en-US" dirty="0" err="1"/>
              <a:t>mikil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242494-05DA-495B-9B8C-4A87A5E5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37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A10A1-B238-4A82-AC99-790C462E7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Fleiri</a:t>
            </a:r>
            <a:r>
              <a:rPr lang="en-US" dirty="0"/>
              <a:t> </a:t>
            </a:r>
            <a:r>
              <a:rPr lang="en-US" dirty="0" err="1"/>
              <a:t>lýsingarorð</a:t>
            </a:r>
            <a:r>
              <a:rPr lang="en-US" dirty="0"/>
              <a:t> </a:t>
            </a:r>
            <a:r>
              <a:rPr lang="en-US" dirty="0" err="1"/>
              <a:t>tengd</a:t>
            </a:r>
            <a:r>
              <a:rPr lang="en-US" dirty="0"/>
              <a:t> 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DCD81-19EA-4717-A114-543832AEB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Kyn</a:t>
            </a:r>
            <a:r>
              <a:rPr lang="en-US" dirty="0"/>
              <a:t> </a:t>
            </a:r>
            <a:r>
              <a:rPr lang="en-US" dirty="0" err="1"/>
              <a:t>lýsingarorða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einn</a:t>
            </a:r>
            <a:r>
              <a:rPr lang="en-US" dirty="0"/>
              <a:t> </a:t>
            </a:r>
            <a:r>
              <a:rPr lang="en-US" dirty="0" err="1"/>
              <a:t>hring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svo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fylla</a:t>
            </a:r>
            <a:r>
              <a:rPr lang="en-US" dirty="0"/>
              <a:t> </a:t>
            </a:r>
            <a:r>
              <a:rPr lang="en-US" dirty="0" err="1"/>
              <a:t>út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þarf</a:t>
            </a:r>
            <a:endParaRPr lang="en-US" dirty="0"/>
          </a:p>
          <a:p>
            <a:r>
              <a:rPr lang="en-US" dirty="0"/>
              <a:t>Lesa og </a:t>
            </a:r>
            <a:r>
              <a:rPr lang="en-US" dirty="0" err="1"/>
              <a:t>bera</a:t>
            </a:r>
            <a:r>
              <a:rPr lang="en-US" dirty="0"/>
              <a:t> </a:t>
            </a:r>
            <a:r>
              <a:rPr lang="en-US" dirty="0" err="1"/>
              <a:t>saman</a:t>
            </a:r>
            <a:r>
              <a:rPr lang="en-US" dirty="0"/>
              <a:t> </a:t>
            </a:r>
            <a:r>
              <a:rPr lang="en-US" dirty="0" err="1"/>
              <a:t>hvað</a:t>
            </a:r>
            <a:r>
              <a:rPr lang="en-US" dirty="0"/>
              <a:t> </a:t>
            </a:r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ætla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borða</a:t>
            </a:r>
            <a:r>
              <a:rPr lang="en-US" dirty="0"/>
              <a:t>, </a:t>
            </a:r>
            <a:r>
              <a:rPr lang="en-US" dirty="0" err="1"/>
              <a:t>drekka</a:t>
            </a:r>
            <a:r>
              <a:rPr lang="en-US" dirty="0"/>
              <a:t> og </a:t>
            </a:r>
            <a:r>
              <a:rPr lang="en-US" dirty="0" err="1"/>
              <a:t>kaupa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Hægt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setja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á </a:t>
            </a:r>
            <a:r>
              <a:rPr lang="en-US" dirty="0" err="1"/>
              <a:t>töflu</a:t>
            </a:r>
            <a:r>
              <a:rPr lang="en-US" dirty="0"/>
              <a:t> og </a:t>
            </a:r>
            <a:r>
              <a:rPr lang="en-US" dirty="0" err="1"/>
              <a:t>vinna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tölfræði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63460-C6BA-4F21-83D2-A9D8DABB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54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4C69-58E7-4569-B125-8139DEC5B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panta</a:t>
            </a:r>
            <a:r>
              <a:rPr lang="en-US" dirty="0"/>
              <a:t> </a:t>
            </a:r>
            <a:r>
              <a:rPr lang="en-US" dirty="0" err="1"/>
              <a:t>pítsu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460F7-0B8B-40DD-BFA8-85AF65D81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Þágufall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Annars</a:t>
            </a:r>
            <a:r>
              <a:rPr lang="en-US" dirty="0"/>
              <a:t> </a:t>
            </a:r>
            <a:r>
              <a:rPr lang="en-US" dirty="0" err="1"/>
              <a:t>vegar</a:t>
            </a:r>
            <a:r>
              <a:rPr lang="en-US" dirty="0"/>
              <a:t> random </a:t>
            </a:r>
            <a:r>
              <a:rPr lang="en-US" dirty="0" err="1"/>
              <a:t>pítsa</a:t>
            </a:r>
            <a:r>
              <a:rPr lang="en-US" dirty="0"/>
              <a:t>,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á </a:t>
            </a:r>
            <a:r>
              <a:rPr lang="en-US" dirty="0" err="1"/>
              <a:t>henni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lenda</a:t>
            </a:r>
            <a:r>
              <a:rPr lang="en-US" dirty="0"/>
              <a:t> á</a:t>
            </a:r>
          </a:p>
          <a:p>
            <a:r>
              <a:rPr lang="en-US" dirty="0" err="1"/>
              <a:t>Hins</a:t>
            </a:r>
            <a:r>
              <a:rPr lang="en-US" dirty="0"/>
              <a:t> </a:t>
            </a:r>
            <a:r>
              <a:rPr lang="en-US" dirty="0" err="1"/>
              <a:t>vegar</a:t>
            </a:r>
            <a:r>
              <a:rPr lang="en-US" dirty="0"/>
              <a:t> </a:t>
            </a:r>
            <a:r>
              <a:rPr lang="en-US" dirty="0" err="1"/>
              <a:t>skrifa</a:t>
            </a:r>
            <a:r>
              <a:rPr lang="en-US" dirty="0"/>
              <a:t> </a:t>
            </a:r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sína</a:t>
            </a:r>
            <a:r>
              <a:rPr lang="en-US" dirty="0"/>
              <a:t> </a:t>
            </a:r>
            <a:r>
              <a:rPr lang="en-US" dirty="0" err="1"/>
              <a:t>uppáhaldspítsu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áleggi</a:t>
            </a:r>
            <a:r>
              <a:rPr lang="en-US" dirty="0"/>
              <a:t> og </a:t>
            </a: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bætist</a:t>
            </a:r>
            <a:r>
              <a:rPr lang="en-US" dirty="0"/>
              <a:t> </a:t>
            </a:r>
            <a:r>
              <a:rPr lang="en-US" dirty="0" err="1"/>
              <a:t>hugsanlega</a:t>
            </a:r>
            <a:r>
              <a:rPr lang="en-US" dirty="0"/>
              <a:t> í </a:t>
            </a:r>
            <a:r>
              <a:rPr lang="en-US" dirty="0" err="1"/>
              <a:t>orðaforðann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41837-54F2-41C3-A3EE-A50A933F5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55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B3F94-2DA6-4458-9C21-6F7F73E75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Sagnareglur</a:t>
            </a:r>
            <a:r>
              <a:rPr lang="en-US" dirty="0"/>
              <a:t> í </a:t>
            </a:r>
            <a:r>
              <a:rPr lang="en-US" dirty="0" err="1"/>
              <a:t>íslensku</a:t>
            </a:r>
            <a:r>
              <a:rPr lang="en-US" dirty="0"/>
              <a:t> - </a:t>
            </a:r>
            <a:r>
              <a:rPr lang="en-US" dirty="0" err="1"/>
              <a:t>nútíð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EFA3D-F5E2-4A2C-9D30-B01D84066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Sagnir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tengjast</a:t>
            </a:r>
            <a:r>
              <a:rPr lang="en-US" dirty="0"/>
              <a:t> mat og </a:t>
            </a:r>
            <a:r>
              <a:rPr lang="en-US" dirty="0" err="1"/>
              <a:t>eldamennsku</a:t>
            </a:r>
            <a:endParaRPr lang="en-US" dirty="0"/>
          </a:p>
          <a:p>
            <a:r>
              <a:rPr lang="en-US" dirty="0" err="1"/>
              <a:t>Merktar</a:t>
            </a:r>
            <a:r>
              <a:rPr lang="en-US" dirty="0"/>
              <a:t> </a:t>
            </a:r>
            <a:r>
              <a:rPr lang="en-US" dirty="0" err="1"/>
              <a:t>reglunni</a:t>
            </a:r>
            <a:r>
              <a:rPr lang="en-US" dirty="0"/>
              <a:t> og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innan</a:t>
            </a:r>
            <a:r>
              <a:rPr lang="en-US" dirty="0"/>
              <a:t> í </a:t>
            </a:r>
            <a:r>
              <a:rPr lang="en-US" dirty="0" err="1"/>
              <a:t>hringnum</a:t>
            </a:r>
            <a:r>
              <a:rPr lang="en-US" dirty="0"/>
              <a:t>.</a:t>
            </a:r>
          </a:p>
          <a:p>
            <a:r>
              <a:rPr lang="en-US" dirty="0" err="1"/>
              <a:t>Nemendur</a:t>
            </a:r>
            <a:r>
              <a:rPr lang="en-US" dirty="0"/>
              <a:t> </a:t>
            </a:r>
            <a:r>
              <a:rPr lang="en-US" dirty="0" err="1"/>
              <a:t>kasta</a:t>
            </a:r>
            <a:r>
              <a:rPr lang="en-US" dirty="0"/>
              <a:t>, </a:t>
            </a:r>
            <a:r>
              <a:rPr lang="en-US" dirty="0" err="1"/>
              <a:t>lenda</a:t>
            </a:r>
            <a:r>
              <a:rPr lang="en-US" dirty="0"/>
              <a:t> á </a:t>
            </a:r>
            <a:r>
              <a:rPr lang="en-US" dirty="0" err="1"/>
              <a:t>reit</a:t>
            </a:r>
            <a:r>
              <a:rPr lang="en-US" dirty="0"/>
              <a:t> og </a:t>
            </a:r>
            <a:r>
              <a:rPr lang="en-US" dirty="0" err="1"/>
              <a:t>velja</a:t>
            </a:r>
            <a:r>
              <a:rPr lang="en-US" dirty="0"/>
              <a:t> </a:t>
            </a:r>
            <a:r>
              <a:rPr lang="en-US" dirty="0" err="1"/>
              <a:t>hvað</a:t>
            </a:r>
            <a:r>
              <a:rPr lang="en-US" dirty="0"/>
              <a:t> </a:t>
            </a:r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ætla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gera</a:t>
            </a:r>
            <a:r>
              <a:rPr lang="en-US" dirty="0"/>
              <a:t>, </a:t>
            </a:r>
            <a:r>
              <a:rPr lang="en-US" dirty="0" err="1"/>
              <a:t>elda</a:t>
            </a:r>
            <a:r>
              <a:rPr lang="en-US" dirty="0"/>
              <a:t>, </a:t>
            </a:r>
            <a:r>
              <a:rPr lang="en-US" dirty="0" err="1"/>
              <a:t>borða</a:t>
            </a:r>
            <a:r>
              <a:rPr lang="en-US" dirty="0"/>
              <a:t>, </a:t>
            </a:r>
            <a:r>
              <a:rPr lang="en-US" dirty="0" err="1"/>
              <a:t>kaupa</a:t>
            </a:r>
            <a:r>
              <a:rPr lang="en-US" dirty="0"/>
              <a:t>, </a:t>
            </a:r>
            <a:r>
              <a:rPr lang="en-US" dirty="0" err="1"/>
              <a:t>skera</a:t>
            </a:r>
            <a:r>
              <a:rPr lang="en-US" dirty="0"/>
              <a:t> </a:t>
            </a:r>
            <a:r>
              <a:rPr lang="en-US" dirty="0" err="1"/>
              <a:t>o.s.frv</a:t>
            </a:r>
            <a:r>
              <a:rPr lang="en-US" dirty="0"/>
              <a:t>.</a:t>
            </a:r>
          </a:p>
          <a:p>
            <a:r>
              <a:rPr lang="en-US" dirty="0" err="1"/>
              <a:t>Hugsanlegar</a:t>
            </a:r>
            <a:r>
              <a:rPr lang="en-US" dirty="0"/>
              <a:t> </a:t>
            </a:r>
            <a:r>
              <a:rPr lang="en-US" dirty="0" err="1"/>
              <a:t>leiðir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nota oft, </a:t>
            </a:r>
            <a:r>
              <a:rPr lang="en-US" dirty="0" err="1"/>
              <a:t>stundum</a:t>
            </a:r>
            <a:r>
              <a:rPr lang="en-US" dirty="0"/>
              <a:t>, </a:t>
            </a:r>
            <a:r>
              <a:rPr lang="en-US" dirty="0" err="1"/>
              <a:t>sjaldan</a:t>
            </a:r>
            <a:r>
              <a:rPr lang="en-US" dirty="0"/>
              <a:t>, </a:t>
            </a:r>
            <a:r>
              <a:rPr lang="en-US" dirty="0" err="1"/>
              <a:t>aldrei</a:t>
            </a:r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borða</a:t>
            </a:r>
            <a:r>
              <a:rPr lang="en-US" dirty="0"/>
              <a:t> oft </a:t>
            </a:r>
            <a:r>
              <a:rPr lang="en-US" dirty="0" err="1"/>
              <a:t>fisk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þú</a:t>
            </a:r>
            <a:r>
              <a:rPr lang="en-US" dirty="0"/>
              <a:t>, </a:t>
            </a:r>
            <a:r>
              <a:rPr lang="en-US" dirty="0" err="1"/>
              <a:t>borðar</a:t>
            </a:r>
            <a:r>
              <a:rPr lang="en-US" dirty="0"/>
              <a:t> </a:t>
            </a:r>
            <a:r>
              <a:rPr lang="en-US" dirty="0" err="1"/>
              <a:t>þú</a:t>
            </a:r>
            <a:r>
              <a:rPr lang="en-US" dirty="0"/>
              <a:t> oft </a:t>
            </a:r>
            <a:r>
              <a:rPr lang="en-US" dirty="0" err="1"/>
              <a:t>fisk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 err="1"/>
              <a:t>Já</a:t>
            </a:r>
            <a:r>
              <a:rPr lang="en-US" dirty="0"/>
              <a:t>, </a:t>
            </a:r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borða</a:t>
            </a:r>
            <a:r>
              <a:rPr lang="en-US" dirty="0"/>
              <a:t> oft </a:t>
            </a:r>
            <a:r>
              <a:rPr lang="en-US" dirty="0" err="1"/>
              <a:t>fisk</a:t>
            </a:r>
            <a:r>
              <a:rPr lang="en-US" dirty="0"/>
              <a:t> … </a:t>
            </a:r>
            <a:r>
              <a:rPr lang="en-US" dirty="0" err="1"/>
              <a:t>Nei</a:t>
            </a:r>
            <a:r>
              <a:rPr lang="en-US" dirty="0"/>
              <a:t>, </a:t>
            </a:r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borða</a:t>
            </a:r>
            <a:r>
              <a:rPr lang="en-US" dirty="0"/>
              <a:t> </a:t>
            </a:r>
            <a:r>
              <a:rPr lang="en-US" dirty="0" err="1"/>
              <a:t>aldrei</a:t>
            </a:r>
            <a:r>
              <a:rPr lang="en-US" dirty="0"/>
              <a:t> </a:t>
            </a:r>
            <a:r>
              <a:rPr lang="en-US" dirty="0" err="1"/>
              <a:t>fisk</a:t>
            </a:r>
            <a:r>
              <a:rPr lang="en-US" dirty="0"/>
              <a:t>…</a:t>
            </a:r>
          </a:p>
          <a:p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drekk</a:t>
            </a:r>
            <a:r>
              <a:rPr lang="en-US" dirty="0"/>
              <a:t> </a:t>
            </a:r>
            <a:r>
              <a:rPr lang="en-US" dirty="0" err="1"/>
              <a:t>aldrei</a:t>
            </a:r>
            <a:r>
              <a:rPr lang="en-US" dirty="0"/>
              <a:t> </a:t>
            </a:r>
            <a:r>
              <a:rPr lang="en-US" dirty="0" err="1"/>
              <a:t>kaffi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þú</a:t>
            </a:r>
            <a:r>
              <a:rPr lang="en-US" dirty="0"/>
              <a:t>, </a:t>
            </a:r>
            <a:r>
              <a:rPr lang="en-US" dirty="0" err="1"/>
              <a:t>drekkur</a:t>
            </a:r>
            <a:r>
              <a:rPr lang="en-US" dirty="0"/>
              <a:t> </a:t>
            </a:r>
            <a:r>
              <a:rPr lang="en-US" dirty="0" err="1"/>
              <a:t>þú</a:t>
            </a:r>
            <a:r>
              <a:rPr lang="en-US" dirty="0"/>
              <a:t> </a:t>
            </a:r>
            <a:r>
              <a:rPr lang="en-US" dirty="0" err="1"/>
              <a:t>kaffi</a:t>
            </a:r>
            <a:r>
              <a:rPr lang="en-US" dirty="0"/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8A770-3817-477E-A57D-A3BA8B000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90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7944-4C7F-4F1F-BAB4-56877CDA8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Sagnareglur</a:t>
            </a:r>
            <a:r>
              <a:rPr lang="en-US" dirty="0"/>
              <a:t> í </a:t>
            </a:r>
            <a:r>
              <a:rPr lang="en-US" dirty="0" err="1"/>
              <a:t>íslensku</a:t>
            </a:r>
            <a:r>
              <a:rPr lang="en-US" dirty="0"/>
              <a:t> - </a:t>
            </a:r>
            <a:r>
              <a:rPr lang="en-US" dirty="0" err="1"/>
              <a:t>þátíð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D9AFE-3BDF-49E1-8356-053F7C7CC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Sömu</a:t>
            </a:r>
            <a:r>
              <a:rPr lang="en-US" dirty="0"/>
              <a:t> </a:t>
            </a:r>
            <a:r>
              <a:rPr lang="en-US" dirty="0" err="1"/>
              <a:t>sagnir</a:t>
            </a:r>
            <a:r>
              <a:rPr lang="en-US" dirty="0"/>
              <a:t> </a:t>
            </a:r>
            <a:r>
              <a:rPr lang="en-US" dirty="0" err="1"/>
              <a:t>inní</a:t>
            </a:r>
            <a:r>
              <a:rPr lang="en-US" dirty="0"/>
              <a:t> </a:t>
            </a:r>
            <a:r>
              <a:rPr lang="en-US" dirty="0" err="1"/>
              <a:t>hringnum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nú</a:t>
            </a:r>
            <a:r>
              <a:rPr lang="en-US" dirty="0"/>
              <a:t> </a:t>
            </a:r>
            <a:r>
              <a:rPr lang="en-US" dirty="0" err="1"/>
              <a:t>þátíð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borðaði</a:t>
            </a:r>
            <a:r>
              <a:rPr lang="en-US" dirty="0"/>
              <a:t> (ekki) </a:t>
            </a:r>
            <a:r>
              <a:rPr lang="en-US" dirty="0" err="1"/>
              <a:t>fisk</a:t>
            </a:r>
            <a:r>
              <a:rPr lang="en-US" dirty="0"/>
              <a:t> í </a:t>
            </a:r>
            <a:r>
              <a:rPr lang="en-US" dirty="0" err="1"/>
              <a:t>gær</a:t>
            </a:r>
            <a:r>
              <a:rPr lang="en-US" dirty="0"/>
              <a:t>, </a:t>
            </a:r>
            <a:r>
              <a:rPr lang="en-US" dirty="0" err="1"/>
              <a:t>borðaðir</a:t>
            </a:r>
            <a:r>
              <a:rPr lang="en-US" dirty="0"/>
              <a:t> </a:t>
            </a:r>
            <a:r>
              <a:rPr lang="en-US" dirty="0" err="1"/>
              <a:t>þú</a:t>
            </a:r>
            <a:r>
              <a:rPr lang="en-US" dirty="0"/>
              <a:t> </a:t>
            </a:r>
            <a:r>
              <a:rPr lang="en-US" dirty="0" err="1"/>
              <a:t>fisk</a:t>
            </a:r>
            <a:r>
              <a:rPr lang="en-US" dirty="0"/>
              <a:t> í </a:t>
            </a:r>
            <a:r>
              <a:rPr lang="en-US" dirty="0" err="1"/>
              <a:t>gær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Tvist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allur</a:t>
            </a:r>
            <a:r>
              <a:rPr lang="en-US" dirty="0"/>
              <a:t> (</a:t>
            </a:r>
            <a:r>
              <a:rPr lang="en-US" dirty="0" err="1"/>
              <a:t>greinir</a:t>
            </a:r>
            <a:r>
              <a:rPr lang="en-US" dirty="0"/>
              <a:t>), </a:t>
            </a:r>
            <a:r>
              <a:rPr lang="en-US" dirty="0" err="1"/>
              <a:t>enginn</a:t>
            </a:r>
            <a:r>
              <a:rPr lang="en-US" dirty="0"/>
              <a:t>, </a:t>
            </a:r>
            <a:r>
              <a:rPr lang="en-US" dirty="0" err="1"/>
              <a:t>hálfur</a:t>
            </a:r>
            <a:r>
              <a:rPr lang="en-US" dirty="0"/>
              <a:t>, </a:t>
            </a:r>
            <a:r>
              <a:rPr lang="en-US" dirty="0" err="1"/>
              <a:t>góður</a:t>
            </a:r>
            <a:r>
              <a:rPr lang="en-US" dirty="0"/>
              <a:t>, </a:t>
            </a:r>
            <a:r>
              <a:rPr lang="en-US" dirty="0" err="1"/>
              <a:t>mikill</a:t>
            </a:r>
            <a:r>
              <a:rPr lang="en-US" dirty="0"/>
              <a:t> (ekki </a:t>
            </a:r>
            <a:r>
              <a:rPr lang="en-US" dirty="0" err="1"/>
              <a:t>greinir</a:t>
            </a:r>
            <a:r>
              <a:rPr lang="en-US" dirty="0"/>
              <a:t>)</a:t>
            </a:r>
          </a:p>
          <a:p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skar</a:t>
            </a:r>
            <a:r>
              <a:rPr lang="en-US" dirty="0"/>
              <a:t> </a:t>
            </a:r>
            <a:r>
              <a:rPr lang="en-US" dirty="0" err="1"/>
              <a:t>allt</a:t>
            </a:r>
            <a:r>
              <a:rPr lang="en-US" dirty="0"/>
              <a:t> </a:t>
            </a:r>
            <a:r>
              <a:rPr lang="en-US" dirty="0" err="1"/>
              <a:t>brauðið</a:t>
            </a:r>
            <a:r>
              <a:rPr lang="en-US" dirty="0"/>
              <a:t> í </a:t>
            </a:r>
            <a:r>
              <a:rPr lang="en-US" dirty="0" err="1"/>
              <a:t>gær</a:t>
            </a:r>
            <a:r>
              <a:rPr lang="en-US" dirty="0"/>
              <a:t>.  </a:t>
            </a:r>
            <a:r>
              <a:rPr lang="en-US" dirty="0" err="1"/>
              <a:t>Skarstu</a:t>
            </a:r>
            <a:r>
              <a:rPr lang="en-US" dirty="0"/>
              <a:t> </a:t>
            </a:r>
            <a:r>
              <a:rPr lang="en-US" dirty="0" err="1"/>
              <a:t>líka</a:t>
            </a:r>
            <a:r>
              <a:rPr lang="en-US" dirty="0"/>
              <a:t> </a:t>
            </a:r>
            <a:r>
              <a:rPr lang="en-US" dirty="0" err="1"/>
              <a:t>allt</a:t>
            </a:r>
            <a:r>
              <a:rPr lang="en-US" dirty="0"/>
              <a:t> </a:t>
            </a:r>
            <a:r>
              <a:rPr lang="en-US" dirty="0" err="1"/>
              <a:t>brauðið</a:t>
            </a:r>
            <a:r>
              <a:rPr lang="en-US" dirty="0"/>
              <a:t>?</a:t>
            </a:r>
          </a:p>
          <a:p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drakk</a:t>
            </a:r>
            <a:r>
              <a:rPr lang="en-US" dirty="0"/>
              <a:t> </a:t>
            </a:r>
            <a:r>
              <a:rPr lang="en-US" dirty="0" err="1"/>
              <a:t>engan</a:t>
            </a:r>
            <a:r>
              <a:rPr lang="en-US" dirty="0"/>
              <a:t> </a:t>
            </a:r>
            <a:r>
              <a:rPr lang="en-US" dirty="0" err="1"/>
              <a:t>appelsínusafa</a:t>
            </a:r>
            <a:r>
              <a:rPr lang="en-US" dirty="0"/>
              <a:t> í </a:t>
            </a:r>
            <a:r>
              <a:rPr lang="en-US" dirty="0" err="1"/>
              <a:t>gær</a:t>
            </a:r>
            <a:r>
              <a:rPr lang="en-US" dirty="0"/>
              <a:t>.  </a:t>
            </a:r>
            <a:r>
              <a:rPr lang="en-US" dirty="0" err="1"/>
              <a:t>Drakkst</a:t>
            </a:r>
            <a:r>
              <a:rPr lang="en-US" dirty="0"/>
              <a:t> </a:t>
            </a:r>
            <a:r>
              <a:rPr lang="en-US" dirty="0" err="1"/>
              <a:t>þú</a:t>
            </a:r>
            <a:r>
              <a:rPr lang="en-US" dirty="0"/>
              <a:t> … 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0B687C-A262-4B86-8DF9-72BC31E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56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05F6F-64E9-418E-9DB4-65B480C16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sakna</a:t>
            </a:r>
            <a:r>
              <a:rPr lang="en-US" dirty="0"/>
              <a:t> … </a:t>
            </a:r>
            <a:r>
              <a:rPr lang="en-US" dirty="0" err="1"/>
              <a:t>eignarfall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F6240-DFA8-45EF-B17D-1A749B1A9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Þar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nemendur</a:t>
            </a:r>
            <a:r>
              <a:rPr lang="en-US" dirty="0"/>
              <a:t> </a:t>
            </a:r>
            <a:r>
              <a:rPr lang="en-US" dirty="0" err="1"/>
              <a:t>lenda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/>
              <a:t>,,</a:t>
            </a:r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sakna</a:t>
            </a:r>
            <a:r>
              <a:rPr lang="en-US" dirty="0"/>
              <a:t> </a:t>
            </a:r>
            <a:r>
              <a:rPr lang="en-US" dirty="0" err="1"/>
              <a:t>brauðsins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</a:t>
            </a:r>
            <a:r>
              <a:rPr lang="en-US" dirty="0" err="1"/>
              <a:t>mínu</a:t>
            </a:r>
            <a:r>
              <a:rPr lang="en-US" dirty="0"/>
              <a:t> </a:t>
            </a:r>
            <a:r>
              <a:rPr lang="en-US" dirty="0" err="1"/>
              <a:t>heimalandi</a:t>
            </a:r>
            <a:r>
              <a:rPr lang="en-US" dirty="0"/>
              <a:t>” (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sakna</a:t>
            </a:r>
            <a:r>
              <a:rPr lang="en-US" dirty="0"/>
              <a:t> ekki)</a:t>
            </a:r>
            <a:br>
              <a:rPr lang="en-US" dirty="0"/>
            </a:br>
            <a:r>
              <a:rPr lang="en-US" dirty="0"/>
              <a:t>- og </a:t>
            </a:r>
            <a:r>
              <a:rPr lang="en-US" dirty="0" err="1"/>
              <a:t>spyrja</a:t>
            </a:r>
            <a:r>
              <a:rPr lang="en-US" dirty="0"/>
              <a:t> </a:t>
            </a:r>
            <a:r>
              <a:rPr lang="en-US" dirty="0" err="1"/>
              <a:t>næsta</a:t>
            </a:r>
            <a:r>
              <a:rPr lang="en-US" dirty="0"/>
              <a:t>… ,,</a:t>
            </a:r>
            <a:r>
              <a:rPr lang="en-US" dirty="0" err="1"/>
              <a:t>Saknar</a:t>
            </a:r>
            <a:r>
              <a:rPr lang="en-US" dirty="0"/>
              <a:t> </a:t>
            </a:r>
            <a:r>
              <a:rPr lang="en-US" dirty="0" err="1"/>
              <a:t>þú</a:t>
            </a:r>
            <a:r>
              <a:rPr lang="en-US" dirty="0"/>
              <a:t>…”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DBFE99-063E-4C44-9059-EBF674283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0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79EF0-DD01-4537-AD5A-FDB4E6F5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Samsett</a:t>
            </a:r>
            <a:r>
              <a:rPr lang="en-US" dirty="0"/>
              <a:t> </a:t>
            </a:r>
            <a:r>
              <a:rPr lang="en-US" dirty="0" err="1"/>
              <a:t>orð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ACAE4-A27D-4150-86FD-045E07E6F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79720"/>
            <a:ext cx="9613861" cy="423464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Fyrri</a:t>
            </a:r>
            <a:r>
              <a:rPr lang="en-US" dirty="0"/>
              <a:t> </a:t>
            </a:r>
            <a:r>
              <a:rPr lang="en-US" dirty="0" err="1"/>
              <a:t>partur</a:t>
            </a:r>
            <a:r>
              <a:rPr lang="en-US" dirty="0"/>
              <a:t> </a:t>
            </a:r>
            <a:r>
              <a:rPr lang="en-US" dirty="0" err="1"/>
              <a:t>getur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í </a:t>
            </a:r>
            <a:r>
              <a:rPr lang="en-US" dirty="0" err="1"/>
              <a:t>eintölu</a:t>
            </a:r>
            <a:r>
              <a:rPr lang="en-US" dirty="0"/>
              <a:t> – </a:t>
            </a:r>
            <a:r>
              <a:rPr lang="en-US" dirty="0" err="1"/>
              <a:t>fiskisúpa</a:t>
            </a:r>
            <a:endParaRPr lang="en-US" dirty="0"/>
          </a:p>
          <a:p>
            <a:r>
              <a:rPr lang="en-US" dirty="0" err="1"/>
              <a:t>Fyrri</a:t>
            </a:r>
            <a:r>
              <a:rPr lang="en-US" dirty="0"/>
              <a:t> </a:t>
            </a:r>
            <a:r>
              <a:rPr lang="en-US" dirty="0" err="1"/>
              <a:t>hluti</a:t>
            </a:r>
            <a:r>
              <a:rPr lang="en-US" dirty="0"/>
              <a:t> </a:t>
            </a:r>
            <a:r>
              <a:rPr lang="en-US" dirty="0" err="1"/>
              <a:t>getur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í </a:t>
            </a:r>
            <a:r>
              <a:rPr lang="en-US" dirty="0" err="1"/>
              <a:t>fleirtölu</a:t>
            </a:r>
            <a:r>
              <a:rPr lang="en-US" dirty="0"/>
              <a:t> – </a:t>
            </a:r>
            <a:r>
              <a:rPr lang="en-US" dirty="0" err="1"/>
              <a:t>eplakaka</a:t>
            </a:r>
            <a:endParaRPr lang="en-US" dirty="0"/>
          </a:p>
          <a:p>
            <a:r>
              <a:rPr lang="en-US" dirty="0" err="1"/>
              <a:t>Fyrri</a:t>
            </a:r>
            <a:r>
              <a:rPr lang="en-US" dirty="0"/>
              <a:t> </a:t>
            </a:r>
            <a:r>
              <a:rPr lang="en-US" dirty="0" err="1"/>
              <a:t>hluti</a:t>
            </a:r>
            <a:r>
              <a:rPr lang="en-US" dirty="0"/>
              <a:t> </a:t>
            </a:r>
            <a:r>
              <a:rPr lang="en-US" dirty="0" err="1"/>
              <a:t>getur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í </a:t>
            </a:r>
            <a:r>
              <a:rPr lang="en-US" dirty="0" err="1"/>
              <a:t>þolfalli</a:t>
            </a:r>
            <a:r>
              <a:rPr lang="en-US" dirty="0"/>
              <a:t>, </a:t>
            </a:r>
            <a:r>
              <a:rPr lang="en-US" dirty="0" err="1"/>
              <a:t>þágufalli</a:t>
            </a:r>
            <a:r>
              <a:rPr lang="en-US" dirty="0"/>
              <a:t> og </a:t>
            </a:r>
            <a:r>
              <a:rPr lang="en-US" dirty="0" err="1"/>
              <a:t>eignarfalli</a:t>
            </a:r>
            <a:endParaRPr lang="en-US" dirty="0"/>
          </a:p>
          <a:p>
            <a:r>
              <a:rPr lang="en-US" dirty="0" err="1"/>
              <a:t>Seinni</a:t>
            </a:r>
            <a:r>
              <a:rPr lang="en-US" dirty="0"/>
              <a:t> </a:t>
            </a:r>
            <a:r>
              <a:rPr lang="en-US" dirty="0" err="1"/>
              <a:t>hluti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í </a:t>
            </a:r>
            <a:r>
              <a:rPr lang="en-US" dirty="0" err="1"/>
              <a:t>nefnifalli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leikreglur</a:t>
            </a:r>
            <a:r>
              <a:rPr lang="en-US" dirty="0"/>
              <a:t> </a:t>
            </a:r>
            <a:r>
              <a:rPr lang="en-US" dirty="0" err="1"/>
              <a:t>krefjist</a:t>
            </a:r>
            <a:r>
              <a:rPr lang="en-US" dirty="0"/>
              <a:t> </a:t>
            </a:r>
            <a:r>
              <a:rPr lang="en-US" dirty="0" err="1"/>
              <a:t>annars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Stundum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þetta</a:t>
            </a:r>
            <a:r>
              <a:rPr lang="en-US" dirty="0"/>
              <a:t> </a:t>
            </a:r>
            <a:r>
              <a:rPr lang="en-US" dirty="0" err="1"/>
              <a:t>flókið</a:t>
            </a:r>
            <a:r>
              <a:rPr lang="en-US" dirty="0"/>
              <a:t>, </a:t>
            </a:r>
            <a:r>
              <a:rPr lang="en-US" dirty="0" err="1"/>
              <a:t>s.s.</a:t>
            </a:r>
            <a:r>
              <a:rPr lang="en-US" dirty="0"/>
              <a:t> </a:t>
            </a:r>
            <a:r>
              <a:rPr lang="en-US" dirty="0" err="1"/>
              <a:t>tómatsúpa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tómatasalat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Nemendur</a:t>
            </a:r>
            <a:r>
              <a:rPr lang="en-US" dirty="0"/>
              <a:t> </a:t>
            </a:r>
            <a:r>
              <a:rPr lang="en-US" dirty="0" err="1"/>
              <a:t>kasta</a:t>
            </a:r>
            <a:r>
              <a:rPr lang="en-US" dirty="0"/>
              <a:t> </a:t>
            </a:r>
            <a:r>
              <a:rPr lang="en-US" dirty="0" err="1"/>
              <a:t>tvisvar</a:t>
            </a:r>
            <a:r>
              <a:rPr lang="en-US" dirty="0"/>
              <a:t> og </a:t>
            </a:r>
            <a:r>
              <a:rPr lang="en-US" dirty="0" err="1"/>
              <a:t>búa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samsett</a:t>
            </a:r>
            <a:r>
              <a:rPr lang="en-US" dirty="0"/>
              <a:t> </a:t>
            </a:r>
            <a:r>
              <a:rPr lang="en-US" dirty="0" err="1"/>
              <a:t>orð</a:t>
            </a:r>
            <a:endParaRPr lang="en-US" dirty="0"/>
          </a:p>
          <a:p>
            <a:r>
              <a:rPr lang="en-US" dirty="0" err="1"/>
              <a:t>Þau</a:t>
            </a:r>
            <a:r>
              <a:rPr lang="en-US" dirty="0"/>
              <a:t> mega </a:t>
            </a:r>
            <a:r>
              <a:rPr lang="en-US" dirty="0" err="1"/>
              <a:t>velja</a:t>
            </a:r>
            <a:r>
              <a:rPr lang="en-US" dirty="0"/>
              <a:t> </a:t>
            </a:r>
            <a:r>
              <a:rPr lang="en-US" dirty="0" err="1"/>
              <a:t>fyrri</a:t>
            </a:r>
            <a:r>
              <a:rPr lang="en-US" dirty="0"/>
              <a:t> </a:t>
            </a:r>
            <a:r>
              <a:rPr lang="en-US" dirty="0" err="1"/>
              <a:t>hluta</a:t>
            </a:r>
            <a:r>
              <a:rPr lang="en-US" dirty="0"/>
              <a:t> og </a:t>
            </a:r>
            <a:r>
              <a:rPr lang="en-US" dirty="0" err="1"/>
              <a:t>seinni</a:t>
            </a:r>
            <a:r>
              <a:rPr lang="en-US" dirty="0"/>
              <a:t> </a:t>
            </a:r>
            <a:r>
              <a:rPr lang="en-US" dirty="0" err="1"/>
              <a:t>hluta</a:t>
            </a:r>
            <a:br>
              <a:rPr lang="en-US" dirty="0"/>
            </a:br>
            <a:r>
              <a:rPr lang="en-US" dirty="0" err="1"/>
              <a:t>Dæmi</a:t>
            </a:r>
            <a:r>
              <a:rPr lang="en-US" dirty="0"/>
              <a:t>: </a:t>
            </a:r>
            <a:r>
              <a:rPr lang="en-US" dirty="0" err="1"/>
              <a:t>kjúklingur</a:t>
            </a:r>
            <a:r>
              <a:rPr lang="en-US" dirty="0"/>
              <a:t> og </a:t>
            </a:r>
            <a:r>
              <a:rPr lang="en-US" dirty="0" err="1"/>
              <a:t>ostur</a:t>
            </a:r>
            <a:r>
              <a:rPr lang="en-US" dirty="0"/>
              <a:t>: </a:t>
            </a:r>
            <a:r>
              <a:rPr lang="en-US" dirty="0" err="1"/>
              <a:t>kjúklingaostur</a:t>
            </a:r>
            <a:r>
              <a:rPr lang="en-US" dirty="0"/>
              <a:t>, </a:t>
            </a:r>
            <a:r>
              <a:rPr lang="en-US" dirty="0" err="1"/>
              <a:t>ostakjúklingur</a:t>
            </a:r>
            <a:br>
              <a:rPr lang="en-US" dirty="0"/>
            </a:br>
            <a:r>
              <a:rPr lang="en-US" dirty="0" err="1"/>
              <a:t>Auðvitað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orðin</a:t>
            </a:r>
            <a:r>
              <a:rPr lang="en-US" dirty="0"/>
              <a:t> oft bull,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leikur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orðum</a:t>
            </a:r>
            <a:r>
              <a:rPr lang="en-US" dirty="0"/>
              <a:t> og oft </a:t>
            </a:r>
            <a:r>
              <a:rPr lang="en-US" dirty="0" err="1"/>
              <a:t>rétt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CB83A-EF18-4684-9212-11C1748B6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5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A207-83E1-4611-8F54-1E9B92B8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Kennsluaðferðir</a:t>
            </a:r>
            <a:r>
              <a:rPr lang="en-US" dirty="0"/>
              <a:t> í </a:t>
            </a:r>
            <a:r>
              <a:rPr lang="en-US" dirty="0" err="1"/>
              <a:t>tungumálakennslu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60D54-C5CE-4340-9E2F-C3A5A8CFE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Lesa og </a:t>
            </a:r>
            <a:r>
              <a:rPr lang="en-US" dirty="0" err="1"/>
              <a:t>skrifa</a:t>
            </a:r>
            <a:endParaRPr lang="en-US" dirty="0"/>
          </a:p>
          <a:p>
            <a:r>
              <a:rPr lang="en-US" dirty="0" err="1"/>
              <a:t>Læra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gera</a:t>
            </a:r>
            <a:endParaRPr lang="en-US" dirty="0"/>
          </a:p>
          <a:p>
            <a:r>
              <a:rPr lang="en-US" dirty="0" err="1"/>
              <a:t>Samskiptaleikir</a:t>
            </a:r>
            <a:endParaRPr lang="en-US" dirty="0"/>
          </a:p>
          <a:p>
            <a:r>
              <a:rPr lang="en-US" dirty="0" err="1"/>
              <a:t>Samvinnuverkefni</a:t>
            </a:r>
            <a:r>
              <a:rPr lang="en-US" dirty="0"/>
              <a:t>- og </a:t>
            </a:r>
            <a:r>
              <a:rPr lang="en-US" dirty="0" err="1"/>
              <a:t>leikir</a:t>
            </a:r>
            <a:endParaRPr lang="en-US" dirty="0"/>
          </a:p>
          <a:p>
            <a:r>
              <a:rPr lang="en-US" dirty="0" err="1"/>
              <a:t>Nemendur</a:t>
            </a:r>
            <a:r>
              <a:rPr lang="en-US" dirty="0"/>
              <a:t> </a:t>
            </a:r>
            <a:r>
              <a:rPr lang="en-US" dirty="0" err="1"/>
              <a:t>aðstoða</a:t>
            </a:r>
            <a:r>
              <a:rPr lang="en-US" dirty="0"/>
              <a:t> </a:t>
            </a:r>
            <a:r>
              <a:rPr lang="en-US" dirty="0" err="1"/>
              <a:t>aðra</a:t>
            </a:r>
            <a:endParaRPr lang="en-US" dirty="0"/>
          </a:p>
          <a:p>
            <a:r>
              <a:rPr lang="en-US" dirty="0" err="1"/>
              <a:t>Nemendur</a:t>
            </a:r>
            <a:r>
              <a:rPr lang="en-US" dirty="0"/>
              <a:t> </a:t>
            </a:r>
            <a:r>
              <a:rPr lang="en-US" dirty="0" err="1"/>
              <a:t>kenna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kunna</a:t>
            </a:r>
            <a:endParaRPr lang="en-US" dirty="0"/>
          </a:p>
          <a:p>
            <a:r>
              <a:rPr lang="en-US" dirty="0" err="1"/>
              <a:t>Nemendur</a:t>
            </a:r>
            <a:r>
              <a:rPr lang="en-US" dirty="0"/>
              <a:t> </a:t>
            </a:r>
            <a:r>
              <a:rPr lang="en-US" dirty="0" err="1"/>
              <a:t>kenna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lært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D5EE1D-A032-48A2-AF16-C323C734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34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763C7-255C-4A3F-A360-B2823CC0A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Samsett</a:t>
            </a:r>
            <a:r>
              <a:rPr lang="en-US" dirty="0"/>
              <a:t> </a:t>
            </a:r>
            <a:r>
              <a:rPr lang="en-US" dirty="0" err="1"/>
              <a:t>orð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26BE1-1599-435B-9B08-0977DC350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Hægt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ákveða</a:t>
            </a:r>
            <a:r>
              <a:rPr lang="en-US" dirty="0"/>
              <a:t> </a:t>
            </a:r>
            <a:r>
              <a:rPr lang="en-US" dirty="0" err="1"/>
              <a:t>seinni</a:t>
            </a:r>
            <a:r>
              <a:rPr lang="en-US" dirty="0"/>
              <a:t> </a:t>
            </a:r>
            <a:r>
              <a:rPr lang="en-US" dirty="0" err="1"/>
              <a:t>hluta</a:t>
            </a:r>
            <a:r>
              <a:rPr lang="en-US" dirty="0"/>
              <a:t> </a:t>
            </a:r>
            <a:r>
              <a:rPr lang="en-US" dirty="0" err="1"/>
              <a:t>orðanna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Súpa</a:t>
            </a:r>
            <a:r>
              <a:rPr lang="en-US" dirty="0"/>
              <a:t>, </a:t>
            </a:r>
            <a:r>
              <a:rPr lang="en-US" dirty="0" err="1"/>
              <a:t>deig</a:t>
            </a:r>
            <a:r>
              <a:rPr lang="en-US" dirty="0"/>
              <a:t>, </a:t>
            </a:r>
            <a:r>
              <a:rPr lang="en-US" dirty="0" err="1"/>
              <a:t>sulta</a:t>
            </a:r>
            <a:r>
              <a:rPr lang="en-US" dirty="0"/>
              <a:t>, </a:t>
            </a:r>
            <a:r>
              <a:rPr lang="en-US" dirty="0" err="1"/>
              <a:t>mauk</a:t>
            </a:r>
            <a:r>
              <a:rPr lang="en-US" dirty="0"/>
              <a:t>, </a:t>
            </a:r>
            <a:r>
              <a:rPr lang="en-US" dirty="0" err="1"/>
              <a:t>veisla</a:t>
            </a:r>
            <a:r>
              <a:rPr lang="en-US" dirty="0"/>
              <a:t>, </a:t>
            </a:r>
            <a:r>
              <a:rPr lang="en-US" dirty="0" err="1"/>
              <a:t>sopi</a:t>
            </a:r>
            <a:r>
              <a:rPr lang="en-US" dirty="0"/>
              <a:t>, salat (</a:t>
            </a:r>
            <a:r>
              <a:rPr lang="en-US" dirty="0" err="1"/>
              <a:t>mús</a:t>
            </a:r>
            <a:r>
              <a:rPr lang="en-US" dirty="0"/>
              <a:t>, </a:t>
            </a:r>
            <a:r>
              <a:rPr lang="en-US" dirty="0" err="1"/>
              <a:t>stappa</a:t>
            </a:r>
            <a:r>
              <a:rPr lang="en-US" dirty="0"/>
              <a:t>, </a:t>
            </a:r>
            <a:r>
              <a:rPr lang="en-US" dirty="0" err="1"/>
              <a:t>grautur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DD4B8-76B8-47AB-B2C4-2F84E6578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82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DAFC-3375-466F-9AD7-9753DD75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Klukkuspilið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523CE-69D8-44A5-B9DE-99CD30DAF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glöggvunar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kennara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Fjólubláar</a:t>
            </a:r>
            <a:r>
              <a:rPr lang="en-US" dirty="0"/>
              <a:t> </a:t>
            </a:r>
            <a:r>
              <a:rPr lang="en-US" dirty="0" err="1"/>
              <a:t>klukkur</a:t>
            </a:r>
            <a:r>
              <a:rPr lang="en-US" dirty="0"/>
              <a:t>: á </a:t>
            </a:r>
            <a:r>
              <a:rPr lang="en-US" dirty="0" err="1"/>
              <a:t>heila</a:t>
            </a:r>
            <a:r>
              <a:rPr lang="en-US" dirty="0"/>
              <a:t> </a:t>
            </a:r>
            <a:r>
              <a:rPr lang="en-US" dirty="0" err="1"/>
              <a:t>tímanum</a:t>
            </a:r>
            <a:br>
              <a:rPr lang="en-US" dirty="0"/>
            </a:br>
            <a:r>
              <a:rPr lang="en-US" dirty="0"/>
              <a:t>Gular </a:t>
            </a:r>
            <a:r>
              <a:rPr lang="en-US" dirty="0" err="1"/>
              <a:t>klukkur</a:t>
            </a:r>
            <a:r>
              <a:rPr lang="en-US" dirty="0"/>
              <a:t>: á </a:t>
            </a:r>
            <a:r>
              <a:rPr lang="en-US" dirty="0" err="1"/>
              <a:t>hálfa</a:t>
            </a:r>
            <a:r>
              <a:rPr lang="en-US" dirty="0"/>
              <a:t> </a:t>
            </a:r>
            <a:r>
              <a:rPr lang="en-US" dirty="0" err="1"/>
              <a:t>tímanum</a:t>
            </a:r>
            <a:br>
              <a:rPr lang="en-US" dirty="0"/>
            </a:br>
            <a:r>
              <a:rPr lang="en-US" dirty="0" err="1"/>
              <a:t>Rauðar</a:t>
            </a:r>
            <a:r>
              <a:rPr lang="en-US" dirty="0"/>
              <a:t> </a:t>
            </a:r>
            <a:r>
              <a:rPr lang="en-US" dirty="0" err="1"/>
              <a:t>klukkur</a:t>
            </a:r>
            <a:r>
              <a:rPr lang="en-US" dirty="0"/>
              <a:t>: </a:t>
            </a:r>
            <a:r>
              <a:rPr lang="en-US" dirty="0" err="1"/>
              <a:t>yfir</a:t>
            </a:r>
            <a:r>
              <a:rPr lang="en-US" dirty="0"/>
              <a:t> </a:t>
            </a:r>
            <a:r>
              <a:rPr lang="en-US" dirty="0" err="1"/>
              <a:t>heila</a:t>
            </a:r>
            <a:r>
              <a:rPr lang="en-US" dirty="0"/>
              <a:t> </a:t>
            </a:r>
            <a:r>
              <a:rPr lang="en-US" dirty="0" err="1"/>
              <a:t>tímann</a:t>
            </a:r>
            <a:br>
              <a:rPr lang="en-US" dirty="0"/>
            </a:br>
            <a:r>
              <a:rPr lang="en-US" dirty="0" err="1"/>
              <a:t>Grænar</a:t>
            </a:r>
            <a:r>
              <a:rPr lang="en-US" dirty="0"/>
              <a:t> </a:t>
            </a:r>
            <a:r>
              <a:rPr lang="en-US" dirty="0" err="1"/>
              <a:t>klukkur</a:t>
            </a:r>
            <a:r>
              <a:rPr lang="en-US" dirty="0"/>
              <a:t>: í </a:t>
            </a:r>
            <a:r>
              <a:rPr lang="en-US" dirty="0" err="1"/>
              <a:t>heila</a:t>
            </a:r>
            <a:r>
              <a:rPr lang="en-US" dirty="0"/>
              <a:t> </a:t>
            </a:r>
            <a:r>
              <a:rPr lang="en-US" dirty="0" err="1"/>
              <a:t>tímann</a:t>
            </a:r>
            <a:br>
              <a:rPr lang="en-US" dirty="0"/>
            </a:br>
            <a:r>
              <a:rPr lang="en-US" dirty="0" err="1"/>
              <a:t>Bláar</a:t>
            </a:r>
            <a:r>
              <a:rPr lang="en-US" dirty="0"/>
              <a:t> </a:t>
            </a:r>
            <a:r>
              <a:rPr lang="en-US" dirty="0" err="1"/>
              <a:t>klukkur</a:t>
            </a:r>
            <a:r>
              <a:rPr lang="en-US" dirty="0"/>
              <a:t>: </a:t>
            </a:r>
            <a:r>
              <a:rPr lang="en-US" dirty="0" err="1"/>
              <a:t>korter</a:t>
            </a:r>
            <a:r>
              <a:rPr lang="en-US" dirty="0"/>
              <a:t> </a:t>
            </a:r>
            <a:r>
              <a:rPr lang="en-US" dirty="0" err="1"/>
              <a:t>yfir</a:t>
            </a:r>
            <a:r>
              <a:rPr lang="en-US" dirty="0"/>
              <a:t> og </a:t>
            </a:r>
            <a:r>
              <a:rPr lang="en-US" dirty="0" err="1"/>
              <a:t>korter</a:t>
            </a:r>
            <a:r>
              <a:rPr lang="en-US" dirty="0"/>
              <a:t> í</a:t>
            </a:r>
          </a:p>
          <a:p>
            <a:r>
              <a:rPr lang="en-US" dirty="0" err="1"/>
              <a:t>Stjarna</a:t>
            </a:r>
            <a:r>
              <a:rPr lang="en-US" dirty="0"/>
              <a:t>: </a:t>
            </a:r>
            <a:r>
              <a:rPr lang="en-US" dirty="0" err="1"/>
              <a:t>gera</a:t>
            </a:r>
            <a:r>
              <a:rPr lang="en-US" dirty="0"/>
              <a:t> </a:t>
            </a:r>
            <a:r>
              <a:rPr lang="en-US" dirty="0" err="1"/>
              <a:t>aftur</a:t>
            </a:r>
            <a:endParaRPr lang="en-US" dirty="0"/>
          </a:p>
          <a:p>
            <a:r>
              <a:rPr lang="en-US" dirty="0" err="1"/>
              <a:t>Sprengja</a:t>
            </a:r>
            <a:r>
              <a:rPr lang="en-US" dirty="0"/>
              <a:t>: </a:t>
            </a:r>
            <a:r>
              <a:rPr lang="en-US" dirty="0" err="1"/>
              <a:t>bíða</a:t>
            </a:r>
            <a:r>
              <a:rPr lang="en-US" dirty="0"/>
              <a:t> </a:t>
            </a:r>
            <a:r>
              <a:rPr lang="en-US" dirty="0" err="1"/>
              <a:t>einn</a:t>
            </a:r>
            <a:r>
              <a:rPr lang="en-US" dirty="0"/>
              <a:t> </a:t>
            </a:r>
            <a:r>
              <a:rPr lang="en-US" dirty="0" err="1"/>
              <a:t>hring</a:t>
            </a:r>
            <a:endParaRPr lang="en-US" dirty="0"/>
          </a:p>
          <a:p>
            <a:r>
              <a:rPr lang="en-US" dirty="0" err="1"/>
              <a:t>Hauskúpa</a:t>
            </a:r>
            <a:r>
              <a:rPr lang="en-US" dirty="0"/>
              <a:t>, </a:t>
            </a:r>
            <a:r>
              <a:rPr lang="en-US" dirty="0" err="1"/>
              <a:t>grasker</a:t>
            </a:r>
            <a:r>
              <a:rPr lang="en-US" dirty="0"/>
              <a:t>, </a:t>
            </a:r>
            <a:r>
              <a:rPr lang="en-US" dirty="0" err="1"/>
              <a:t>leðurblaðka</a:t>
            </a:r>
            <a:r>
              <a:rPr lang="en-US" dirty="0"/>
              <a:t> og </a:t>
            </a:r>
            <a:r>
              <a:rPr lang="en-US" dirty="0" err="1"/>
              <a:t>sjóræningi</a:t>
            </a:r>
            <a:r>
              <a:rPr lang="en-US" dirty="0"/>
              <a:t>: 10 </a:t>
            </a:r>
            <a:r>
              <a:rPr lang="en-US" dirty="0" err="1"/>
              <a:t>reiti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baka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B5E7BD-6597-461A-A3DB-84BB44AF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03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386BA-4173-490D-BCC4-023B0DDE2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Klukkuspilið</a:t>
            </a:r>
            <a:r>
              <a:rPr lang="en-US" dirty="0"/>
              <a:t> – </a:t>
            </a:r>
            <a:r>
              <a:rPr lang="en-US" dirty="0" err="1"/>
              <a:t>spila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FAF63-6483-411F-AC76-A88677416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Teningaspil</a:t>
            </a:r>
            <a:r>
              <a:rPr lang="en-US" dirty="0"/>
              <a:t> – </a:t>
            </a:r>
            <a:r>
              <a:rPr lang="en-US" dirty="0" err="1"/>
              <a:t>byrjað</a:t>
            </a:r>
            <a:r>
              <a:rPr lang="en-US" dirty="0"/>
              <a:t> á </a:t>
            </a:r>
            <a:r>
              <a:rPr lang="en-US" dirty="0" err="1"/>
              <a:t>vekjaraklukkunni</a:t>
            </a:r>
            <a:r>
              <a:rPr lang="en-US" dirty="0"/>
              <a:t> </a:t>
            </a:r>
            <a:r>
              <a:rPr lang="en-US" dirty="0" err="1"/>
              <a:t>klukkan</a:t>
            </a:r>
            <a:r>
              <a:rPr lang="en-US" dirty="0"/>
              <a:t> </a:t>
            </a:r>
            <a:r>
              <a:rPr lang="en-US" dirty="0" err="1"/>
              <a:t>átta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Möguleikar</a:t>
            </a:r>
            <a:r>
              <a:rPr lang="en-US" dirty="0"/>
              <a:t> á </a:t>
            </a:r>
            <a:r>
              <a:rPr lang="en-US" dirty="0" err="1"/>
              <a:t>spilun</a:t>
            </a:r>
            <a:br>
              <a:rPr lang="en-US" dirty="0"/>
            </a:br>
            <a:r>
              <a:rPr lang="en-US" dirty="0" err="1"/>
              <a:t>Nemandi</a:t>
            </a:r>
            <a:r>
              <a:rPr lang="en-US" dirty="0"/>
              <a:t> </a:t>
            </a:r>
            <a:r>
              <a:rPr lang="en-US" dirty="0" err="1"/>
              <a:t>kastar</a:t>
            </a:r>
            <a:r>
              <a:rPr lang="en-US" dirty="0"/>
              <a:t>.  </a:t>
            </a:r>
            <a:r>
              <a:rPr lang="en-US" dirty="0" err="1"/>
              <a:t>Telur</a:t>
            </a:r>
            <a:r>
              <a:rPr lang="en-US" dirty="0"/>
              <a:t> og </a:t>
            </a:r>
            <a:r>
              <a:rPr lang="en-US" dirty="0" err="1"/>
              <a:t>lendir</a:t>
            </a:r>
            <a:r>
              <a:rPr lang="en-US" dirty="0"/>
              <a:t> á </a:t>
            </a:r>
            <a:r>
              <a:rPr lang="en-US" dirty="0" err="1"/>
              <a:t>reit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Næsti</a:t>
            </a:r>
            <a:r>
              <a:rPr lang="en-US" dirty="0"/>
              <a:t> </a:t>
            </a:r>
            <a:r>
              <a:rPr lang="en-US" dirty="0" err="1"/>
              <a:t>spyr</a:t>
            </a:r>
            <a:r>
              <a:rPr lang="en-US" dirty="0"/>
              <a:t>: ,,</a:t>
            </a:r>
            <a:r>
              <a:rPr lang="en-US" dirty="0" err="1"/>
              <a:t>Hvað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klukkan</a:t>
            </a:r>
            <a:r>
              <a:rPr lang="en-US" dirty="0"/>
              <a:t>?”</a:t>
            </a:r>
            <a:br>
              <a:rPr lang="en-US" dirty="0"/>
            </a:br>
            <a:r>
              <a:rPr lang="en-US" dirty="0" err="1"/>
              <a:t>Svara</a:t>
            </a:r>
            <a:r>
              <a:rPr lang="en-US" dirty="0"/>
              <a:t>: ,,</a:t>
            </a:r>
            <a:r>
              <a:rPr lang="en-US" dirty="0" err="1"/>
              <a:t>Hún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…” </a:t>
            </a:r>
          </a:p>
          <a:p>
            <a:r>
              <a:rPr lang="en-US" dirty="0" err="1"/>
              <a:t>Valkvætt</a:t>
            </a:r>
            <a:r>
              <a:rPr lang="en-US" dirty="0"/>
              <a:t>: </a:t>
            </a:r>
            <a:r>
              <a:rPr lang="en-US" dirty="0" err="1"/>
              <a:t>að</a:t>
            </a:r>
            <a:r>
              <a:rPr lang="en-US" dirty="0"/>
              <a:t> nota </a:t>
            </a:r>
            <a:r>
              <a:rPr lang="en-US" dirty="0" err="1"/>
              <a:t>stjörnur</a:t>
            </a:r>
            <a:r>
              <a:rPr lang="en-US" dirty="0"/>
              <a:t>, </a:t>
            </a:r>
            <a:r>
              <a:rPr lang="en-US" dirty="0" err="1"/>
              <a:t>sprengjur</a:t>
            </a:r>
            <a:r>
              <a:rPr lang="en-US" dirty="0"/>
              <a:t> og </a:t>
            </a:r>
            <a:r>
              <a:rPr lang="en-US" dirty="0" err="1"/>
              <a:t>aðra</a:t>
            </a:r>
            <a:r>
              <a:rPr lang="en-US" dirty="0"/>
              <a:t> </a:t>
            </a:r>
            <a:r>
              <a:rPr lang="en-US" dirty="0" err="1"/>
              <a:t>reiti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B768E-72B8-4E18-A771-BC1854B2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61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3738B-A6C9-46E7-8203-D80F1760B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Klukkuspilið</a:t>
            </a:r>
            <a:r>
              <a:rPr lang="en-US" dirty="0"/>
              <a:t> – </a:t>
            </a:r>
            <a:r>
              <a:rPr lang="en-US" dirty="0" err="1"/>
              <a:t>spila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1DEB9-208A-4E62-9030-46217F4D2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Teningaspil</a:t>
            </a:r>
            <a:r>
              <a:rPr lang="en-US" dirty="0"/>
              <a:t> – </a:t>
            </a:r>
            <a:r>
              <a:rPr lang="en-US" dirty="0" err="1"/>
              <a:t>byrjað</a:t>
            </a:r>
            <a:r>
              <a:rPr lang="en-US" dirty="0"/>
              <a:t> á </a:t>
            </a:r>
            <a:r>
              <a:rPr lang="en-US" dirty="0" err="1"/>
              <a:t>vekjaraklukkunni</a:t>
            </a:r>
            <a:r>
              <a:rPr lang="en-US" dirty="0"/>
              <a:t> </a:t>
            </a:r>
            <a:r>
              <a:rPr lang="en-US" dirty="0" err="1"/>
              <a:t>klukkan</a:t>
            </a:r>
            <a:r>
              <a:rPr lang="en-US" dirty="0"/>
              <a:t> </a:t>
            </a:r>
            <a:r>
              <a:rPr lang="en-US" dirty="0" err="1"/>
              <a:t>átta</a:t>
            </a:r>
            <a:endParaRPr lang="en-US" dirty="0"/>
          </a:p>
          <a:p>
            <a:r>
              <a:rPr lang="en-US" dirty="0"/>
              <a:t>Vera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miða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algengum</a:t>
            </a:r>
            <a:r>
              <a:rPr lang="en-US" dirty="0"/>
              <a:t> </a:t>
            </a:r>
            <a:r>
              <a:rPr lang="en-US" dirty="0" err="1"/>
              <a:t>sögnum</a:t>
            </a:r>
            <a:r>
              <a:rPr lang="en-US" dirty="0"/>
              <a:t> </a:t>
            </a:r>
            <a:r>
              <a:rPr lang="en-US" dirty="0" err="1"/>
              <a:t>hversdagsins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settir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í </a:t>
            </a:r>
            <a:r>
              <a:rPr lang="en-US" dirty="0" err="1"/>
              <a:t>miðju</a:t>
            </a:r>
            <a:r>
              <a:rPr lang="en-US" dirty="0"/>
              <a:t> </a:t>
            </a:r>
            <a:r>
              <a:rPr lang="en-US" dirty="0" err="1"/>
              <a:t>spilsins</a:t>
            </a:r>
            <a:r>
              <a:rPr lang="en-US" dirty="0"/>
              <a:t> á </a:t>
            </a:r>
            <a:r>
              <a:rPr lang="en-US" dirty="0" err="1"/>
              <a:t>hvolfi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Möguleikar</a:t>
            </a:r>
            <a:r>
              <a:rPr lang="en-US" dirty="0"/>
              <a:t> á </a:t>
            </a:r>
            <a:r>
              <a:rPr lang="en-US" dirty="0" err="1"/>
              <a:t>spilun</a:t>
            </a:r>
            <a:br>
              <a:rPr lang="en-US" dirty="0"/>
            </a:br>
            <a:r>
              <a:rPr lang="en-US" dirty="0" err="1"/>
              <a:t>Nemandi</a:t>
            </a:r>
            <a:r>
              <a:rPr lang="en-US" dirty="0"/>
              <a:t> </a:t>
            </a:r>
            <a:r>
              <a:rPr lang="en-US" dirty="0" err="1"/>
              <a:t>kastar</a:t>
            </a:r>
            <a:r>
              <a:rPr lang="en-US" dirty="0"/>
              <a:t>.  </a:t>
            </a:r>
            <a:r>
              <a:rPr lang="en-US" dirty="0" err="1"/>
              <a:t>Telur</a:t>
            </a:r>
            <a:r>
              <a:rPr lang="en-US" dirty="0"/>
              <a:t> og </a:t>
            </a:r>
            <a:r>
              <a:rPr lang="en-US" dirty="0" err="1"/>
              <a:t>lendir</a:t>
            </a:r>
            <a:r>
              <a:rPr lang="en-US" dirty="0"/>
              <a:t> á </a:t>
            </a:r>
            <a:r>
              <a:rPr lang="en-US" dirty="0" err="1"/>
              <a:t>reit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Segir</a:t>
            </a:r>
            <a:r>
              <a:rPr lang="en-US" dirty="0"/>
              <a:t>: ,,</a:t>
            </a:r>
            <a:r>
              <a:rPr lang="en-US" dirty="0" err="1"/>
              <a:t>Klukkan</a:t>
            </a:r>
            <a:r>
              <a:rPr lang="en-US" dirty="0"/>
              <a:t> …. </a:t>
            </a:r>
            <a:r>
              <a:rPr lang="en-US" dirty="0" err="1"/>
              <a:t>ætla</a:t>
            </a:r>
            <a:r>
              <a:rPr lang="en-US" dirty="0"/>
              <a:t> </a:t>
            </a:r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… (</a:t>
            </a:r>
            <a:r>
              <a:rPr lang="en-US" dirty="0" err="1"/>
              <a:t>dregur</a:t>
            </a:r>
            <a:r>
              <a:rPr lang="en-US" dirty="0"/>
              <a:t> </a:t>
            </a:r>
            <a:r>
              <a:rPr lang="en-US" dirty="0" err="1"/>
              <a:t>miða</a:t>
            </a:r>
            <a:r>
              <a:rPr lang="en-US" dirty="0"/>
              <a:t> og les)</a:t>
            </a:r>
          </a:p>
          <a:p>
            <a:endParaRPr lang="en-US" dirty="0"/>
          </a:p>
          <a:p>
            <a:r>
              <a:rPr lang="en-US" dirty="0" err="1"/>
              <a:t>Bæta</a:t>
            </a:r>
            <a:r>
              <a:rPr lang="en-US" dirty="0"/>
              <a:t> við </a:t>
            </a:r>
            <a:r>
              <a:rPr lang="en-US" dirty="0" err="1"/>
              <a:t>miðum</a:t>
            </a:r>
            <a:r>
              <a:rPr lang="en-US" dirty="0"/>
              <a:t> </a:t>
            </a:r>
            <a:r>
              <a:rPr lang="en-US" dirty="0" err="1"/>
              <a:t>tengdum</a:t>
            </a:r>
            <a:r>
              <a:rPr lang="en-US" dirty="0"/>
              <a:t> </a:t>
            </a:r>
            <a:r>
              <a:rPr lang="en-US" dirty="0" err="1"/>
              <a:t>tíma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draga</a:t>
            </a:r>
            <a:r>
              <a:rPr lang="en-US" dirty="0"/>
              <a:t>, </a:t>
            </a:r>
            <a:r>
              <a:rPr lang="en-US" dirty="0" err="1"/>
              <a:t>s.s.</a:t>
            </a:r>
            <a:r>
              <a:rPr lang="en-US" dirty="0"/>
              <a:t> um </a:t>
            </a:r>
            <a:r>
              <a:rPr lang="en-US" dirty="0" err="1"/>
              <a:t>helgina</a:t>
            </a:r>
            <a:r>
              <a:rPr lang="en-US" dirty="0"/>
              <a:t>, á </a:t>
            </a:r>
            <a:r>
              <a:rPr lang="en-US" dirty="0" err="1"/>
              <a:t>mánudaginn</a:t>
            </a:r>
            <a:r>
              <a:rPr lang="en-US" dirty="0"/>
              <a:t>, á </a:t>
            </a:r>
            <a:r>
              <a:rPr lang="en-US" dirty="0" err="1"/>
              <a:t>morgun</a:t>
            </a:r>
            <a:r>
              <a:rPr lang="en-US" dirty="0"/>
              <a:t>, ekki á </a:t>
            </a:r>
            <a:r>
              <a:rPr lang="en-US" dirty="0" err="1"/>
              <a:t>morgun</a:t>
            </a:r>
            <a:r>
              <a:rPr lang="en-US" dirty="0"/>
              <a:t> </a:t>
            </a:r>
            <a:r>
              <a:rPr lang="en-US" dirty="0" err="1"/>
              <a:t>heldur</a:t>
            </a:r>
            <a:r>
              <a:rPr lang="en-US" dirty="0"/>
              <a:t> </a:t>
            </a:r>
            <a:r>
              <a:rPr lang="en-US" dirty="0" err="1"/>
              <a:t>hinn</a:t>
            </a:r>
            <a:r>
              <a:rPr lang="en-US" dirty="0"/>
              <a:t> – og </a:t>
            </a: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byrjar</a:t>
            </a:r>
            <a:r>
              <a:rPr lang="en-US" dirty="0"/>
              <a:t> </a:t>
            </a:r>
            <a:r>
              <a:rPr lang="en-US" dirty="0" err="1"/>
              <a:t>nemandi</a:t>
            </a:r>
            <a:r>
              <a:rPr lang="en-US" dirty="0"/>
              <a:t> á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segja</a:t>
            </a:r>
            <a:r>
              <a:rPr lang="en-US" dirty="0"/>
              <a:t>:,,Á </a:t>
            </a:r>
            <a:r>
              <a:rPr lang="en-US" dirty="0" err="1"/>
              <a:t>morgun</a:t>
            </a:r>
            <a:r>
              <a:rPr lang="en-US" dirty="0"/>
              <a:t> </a:t>
            </a:r>
            <a:r>
              <a:rPr lang="en-US" dirty="0" err="1"/>
              <a:t>klukkan</a:t>
            </a:r>
            <a:r>
              <a:rPr lang="en-US" dirty="0"/>
              <a:t> </a:t>
            </a:r>
            <a:r>
              <a:rPr lang="en-US" dirty="0" err="1"/>
              <a:t>hálf</a:t>
            </a:r>
            <a:r>
              <a:rPr lang="en-US" dirty="0"/>
              <a:t> </a:t>
            </a:r>
            <a:r>
              <a:rPr lang="en-US" dirty="0" err="1"/>
              <a:t>níu</a:t>
            </a:r>
            <a:r>
              <a:rPr lang="en-US" dirty="0"/>
              <a:t> </a:t>
            </a:r>
            <a:r>
              <a:rPr lang="en-US" dirty="0" err="1"/>
              <a:t>ætla</a:t>
            </a:r>
            <a:r>
              <a:rPr lang="en-US" dirty="0"/>
              <a:t> </a:t>
            </a:r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” … og </a:t>
            </a:r>
            <a:r>
              <a:rPr lang="en-US" dirty="0" err="1"/>
              <a:t>draga</a:t>
            </a:r>
            <a:r>
              <a:rPr lang="en-US" dirty="0"/>
              <a:t> </a:t>
            </a:r>
            <a:r>
              <a:rPr lang="en-US" dirty="0" err="1"/>
              <a:t>aðgerð</a:t>
            </a:r>
            <a:r>
              <a:rPr lang="en-US" dirty="0"/>
              <a:t>/</a:t>
            </a:r>
            <a:r>
              <a:rPr lang="en-US" dirty="0" err="1"/>
              <a:t>sögn</a:t>
            </a:r>
            <a:r>
              <a:rPr lang="en-US" dirty="0"/>
              <a:t> og </a:t>
            </a:r>
            <a:r>
              <a:rPr lang="en-US" dirty="0" err="1"/>
              <a:t>lesa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52CA51-19A6-4600-ADF3-451ED8F9A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06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DFF74-D691-4366-ABD1-DD071263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Spil</a:t>
            </a:r>
            <a:r>
              <a:rPr lang="en-US" dirty="0"/>
              <a:t> </a:t>
            </a:r>
            <a:r>
              <a:rPr lang="en-US" dirty="0" err="1"/>
              <a:t>almennt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13055-DFD5-4A7C-A303-34A65C881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Spil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ekki </a:t>
            </a:r>
            <a:r>
              <a:rPr lang="en-US" dirty="0" err="1"/>
              <a:t>eitthvað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notað</a:t>
            </a:r>
            <a:r>
              <a:rPr lang="en-US" dirty="0"/>
              <a:t> á </a:t>
            </a:r>
            <a:r>
              <a:rPr lang="en-US" dirty="0" err="1"/>
              <a:t>föstudögum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allir</a:t>
            </a:r>
            <a:r>
              <a:rPr lang="en-US" dirty="0"/>
              <a:t>/</a:t>
            </a:r>
            <a:r>
              <a:rPr lang="en-US" dirty="0" err="1"/>
              <a:t>allar</a:t>
            </a:r>
            <a:r>
              <a:rPr lang="en-US" dirty="0"/>
              <a:t>/</a:t>
            </a:r>
            <a:r>
              <a:rPr lang="en-US" dirty="0" err="1"/>
              <a:t>öll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þreytt</a:t>
            </a:r>
            <a:r>
              <a:rPr lang="en-US" dirty="0"/>
              <a:t>, </a:t>
            </a:r>
            <a:r>
              <a:rPr lang="en-US" dirty="0" err="1"/>
              <a:t>spil</a:t>
            </a:r>
            <a:r>
              <a:rPr lang="en-US" dirty="0"/>
              <a:t> </a:t>
            </a:r>
            <a:r>
              <a:rPr lang="en-US" dirty="0" err="1"/>
              <a:t>reyna</a:t>
            </a:r>
            <a:r>
              <a:rPr lang="en-US" dirty="0"/>
              <a:t> á </a:t>
            </a:r>
            <a:r>
              <a:rPr lang="en-US" dirty="0" err="1"/>
              <a:t>hugann</a:t>
            </a:r>
            <a:r>
              <a:rPr lang="en-US" dirty="0"/>
              <a:t> og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kraftmiklar</a:t>
            </a:r>
            <a:r>
              <a:rPr lang="en-US" dirty="0"/>
              <a:t> </a:t>
            </a:r>
            <a:r>
              <a:rPr lang="en-US" dirty="0" err="1"/>
              <a:t>talæfingar</a:t>
            </a:r>
            <a:r>
              <a:rPr lang="en-US" dirty="0"/>
              <a:t> og </a:t>
            </a:r>
            <a:r>
              <a:rPr lang="en-US" dirty="0" err="1"/>
              <a:t>fjölbreyttar</a:t>
            </a:r>
            <a:r>
              <a:rPr lang="en-US" dirty="0"/>
              <a:t> </a:t>
            </a:r>
            <a:r>
              <a:rPr lang="en-US" dirty="0" err="1"/>
              <a:t>málfræðiæfingar</a:t>
            </a:r>
            <a:r>
              <a:rPr lang="en-US" dirty="0"/>
              <a:t> og </a:t>
            </a:r>
            <a:r>
              <a:rPr lang="en-US" dirty="0" err="1"/>
              <a:t>grunnur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frekari</a:t>
            </a:r>
            <a:r>
              <a:rPr lang="en-US" dirty="0"/>
              <a:t> </a:t>
            </a:r>
            <a:r>
              <a:rPr lang="en-US" dirty="0" err="1"/>
              <a:t>samtalsæfingum</a:t>
            </a:r>
            <a:r>
              <a:rPr lang="en-US" dirty="0"/>
              <a:t> </a:t>
            </a:r>
            <a:r>
              <a:rPr lang="en-US" dirty="0" err="1"/>
              <a:t>þar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fólk</a:t>
            </a:r>
            <a:r>
              <a:rPr lang="en-US" dirty="0"/>
              <a:t> </a:t>
            </a:r>
            <a:r>
              <a:rPr lang="en-US" dirty="0" err="1"/>
              <a:t>hefur</a:t>
            </a:r>
            <a:r>
              <a:rPr lang="en-US" dirty="0"/>
              <a:t> </a:t>
            </a:r>
            <a:r>
              <a:rPr lang="en-US" dirty="0" err="1"/>
              <a:t>skoðanir</a:t>
            </a:r>
            <a:r>
              <a:rPr lang="en-US" dirty="0"/>
              <a:t> og </a:t>
            </a:r>
            <a:r>
              <a:rPr lang="en-US" dirty="0" err="1"/>
              <a:t>nýtir</a:t>
            </a:r>
            <a:r>
              <a:rPr lang="en-US" dirty="0"/>
              <a:t> </a:t>
            </a:r>
            <a:r>
              <a:rPr lang="en-US" dirty="0" err="1"/>
              <a:t>íslenskuna</a:t>
            </a:r>
            <a:r>
              <a:rPr lang="en-US" dirty="0"/>
              <a:t> ,,</a:t>
            </a:r>
            <a:r>
              <a:rPr lang="en-US" dirty="0" err="1"/>
              <a:t>sér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gagns</a:t>
            </a:r>
            <a:r>
              <a:rPr lang="en-US" dirty="0"/>
              <a:t> og </a:t>
            </a:r>
            <a:r>
              <a:rPr lang="en-US" dirty="0" err="1"/>
              <a:t>gamans</a:t>
            </a:r>
            <a:r>
              <a:rPr lang="en-US"/>
              <a:t>”.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EF206-D229-49C0-8B81-9FF8AD310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1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4CFFA-32D9-4F35-A387-34CE6822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Kostur</a:t>
            </a:r>
            <a:r>
              <a:rPr lang="en-US" dirty="0"/>
              <a:t> </a:t>
            </a:r>
            <a:r>
              <a:rPr lang="en-US" dirty="0" err="1"/>
              <a:t>spila</a:t>
            </a:r>
            <a:r>
              <a:rPr lang="en-US" dirty="0"/>
              <a:t> í </a:t>
            </a:r>
            <a:r>
              <a:rPr lang="en-US" dirty="0" err="1"/>
              <a:t>tungumálakennslu</a:t>
            </a:r>
            <a:r>
              <a:rPr lang="en-US" dirty="0"/>
              <a:t>- og </a:t>
            </a:r>
            <a:r>
              <a:rPr lang="en-US" dirty="0" err="1"/>
              <a:t>námi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AF952-8710-42FE-B460-BB276DB05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virkja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, </a:t>
            </a:r>
            <a:r>
              <a:rPr lang="en-US" dirty="0" err="1"/>
              <a:t>hlustun</a:t>
            </a:r>
            <a:r>
              <a:rPr lang="en-US" dirty="0"/>
              <a:t> og </a:t>
            </a:r>
            <a:r>
              <a:rPr lang="en-US" dirty="0" err="1"/>
              <a:t>sjón</a:t>
            </a:r>
            <a:r>
              <a:rPr lang="en-US" dirty="0"/>
              <a:t>.</a:t>
            </a:r>
          </a:p>
          <a:p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virkni</a:t>
            </a:r>
            <a:r>
              <a:rPr lang="en-US" dirty="0"/>
              <a:t>.</a:t>
            </a:r>
          </a:p>
          <a:p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þjálfa</a:t>
            </a:r>
            <a:r>
              <a:rPr lang="en-US" dirty="0"/>
              <a:t> </a:t>
            </a:r>
            <a:r>
              <a:rPr lang="en-US" dirty="0" err="1"/>
              <a:t>ákveðinn</a:t>
            </a:r>
            <a:r>
              <a:rPr lang="en-US" dirty="0"/>
              <a:t> </a:t>
            </a:r>
            <a:r>
              <a:rPr lang="en-US" dirty="0" err="1"/>
              <a:t>orðaforða</a:t>
            </a:r>
            <a:r>
              <a:rPr lang="en-US" dirty="0"/>
              <a:t>.</a:t>
            </a:r>
          </a:p>
          <a:p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beinlínis</a:t>
            </a:r>
            <a:r>
              <a:rPr lang="en-US" dirty="0"/>
              <a:t> </a:t>
            </a:r>
            <a:r>
              <a:rPr lang="en-US" dirty="0" err="1"/>
              <a:t>talþjálfun</a:t>
            </a:r>
            <a:r>
              <a:rPr lang="en-US" dirty="0"/>
              <a:t>.</a:t>
            </a:r>
          </a:p>
          <a:p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auðvelt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bæta</a:t>
            </a:r>
            <a:r>
              <a:rPr lang="en-US" dirty="0"/>
              <a:t> inn “</a:t>
            </a:r>
            <a:r>
              <a:rPr lang="en-US" dirty="0" err="1"/>
              <a:t>samtalsorðaforða</a:t>
            </a:r>
            <a:r>
              <a:rPr lang="en-US" dirty="0"/>
              <a:t> og </a:t>
            </a:r>
            <a:r>
              <a:rPr lang="en-US" dirty="0" err="1"/>
              <a:t>upphrópunum</a:t>
            </a:r>
            <a:r>
              <a:rPr lang="en-US" dirty="0"/>
              <a:t>”.</a:t>
            </a:r>
          </a:p>
          <a:p>
            <a:r>
              <a:rPr lang="en-US" dirty="0" err="1"/>
              <a:t>Íslensk</a:t>
            </a:r>
            <a:r>
              <a:rPr lang="en-US" dirty="0"/>
              <a:t> </a:t>
            </a:r>
            <a:r>
              <a:rPr lang="en-US" dirty="0" err="1"/>
              <a:t>kennsluspil</a:t>
            </a:r>
            <a:r>
              <a:rPr lang="en-US" dirty="0"/>
              <a:t> </a:t>
            </a:r>
            <a:r>
              <a:rPr lang="en-US" dirty="0" err="1"/>
              <a:t>fela</a:t>
            </a:r>
            <a:r>
              <a:rPr lang="en-US" dirty="0"/>
              <a:t> </a:t>
            </a:r>
            <a:r>
              <a:rPr lang="en-US" dirty="0" err="1"/>
              <a:t>alltaf</a:t>
            </a:r>
            <a:r>
              <a:rPr lang="en-US" dirty="0"/>
              <a:t> í </a:t>
            </a:r>
            <a:r>
              <a:rPr lang="en-US" dirty="0" err="1"/>
              <a:t>sér</a:t>
            </a:r>
            <a:r>
              <a:rPr lang="en-US" dirty="0"/>
              <a:t> </a:t>
            </a:r>
            <a:r>
              <a:rPr lang="en-US" dirty="0" err="1"/>
              <a:t>einhverja</a:t>
            </a:r>
            <a:r>
              <a:rPr lang="en-US" dirty="0"/>
              <a:t> </a:t>
            </a:r>
            <a:r>
              <a:rPr lang="en-US" dirty="0" err="1"/>
              <a:t>málfræðiþjálfun</a:t>
            </a:r>
            <a:r>
              <a:rPr lang="en-US" dirty="0"/>
              <a:t>, </a:t>
            </a:r>
            <a:r>
              <a:rPr lang="en-US" dirty="0" err="1"/>
              <a:t>vegna</a:t>
            </a:r>
            <a:r>
              <a:rPr lang="en-US" dirty="0"/>
              <a:t> </a:t>
            </a:r>
            <a:r>
              <a:rPr lang="en-US" dirty="0" err="1"/>
              <a:t>gerðar</a:t>
            </a:r>
            <a:r>
              <a:rPr lang="en-US" dirty="0"/>
              <a:t> </a:t>
            </a:r>
            <a:r>
              <a:rPr lang="en-US" dirty="0" err="1"/>
              <a:t>tungumálsins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58206F-D51A-4FE9-B4D0-5ABEF77E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9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3984-4BC8-4357-A6FF-2D8514920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Almennir</a:t>
            </a:r>
            <a:r>
              <a:rPr lang="en-US" dirty="0"/>
              <a:t> </a:t>
            </a:r>
            <a:r>
              <a:rPr lang="en-US" dirty="0" err="1"/>
              <a:t>kostir</a:t>
            </a:r>
            <a:r>
              <a:rPr lang="en-US" dirty="0"/>
              <a:t> </a:t>
            </a:r>
            <a:r>
              <a:rPr lang="en-US" dirty="0" err="1"/>
              <a:t>spila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38359-6AB8-46D4-8E8F-95BFC5C23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97476"/>
            <a:ext cx="9613861" cy="41991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spila</a:t>
            </a:r>
            <a:r>
              <a:rPr lang="en-US" dirty="0"/>
              <a:t> </a:t>
            </a:r>
            <a:r>
              <a:rPr lang="en-US" dirty="0" err="1"/>
              <a:t>byggir</a:t>
            </a:r>
            <a:r>
              <a:rPr lang="en-US" dirty="0"/>
              <a:t> á </a:t>
            </a:r>
            <a:r>
              <a:rPr lang="en-US" dirty="0" err="1"/>
              <a:t>fyrri</a:t>
            </a:r>
            <a:r>
              <a:rPr lang="en-US" dirty="0"/>
              <a:t> </a:t>
            </a:r>
            <a:r>
              <a:rPr lang="en-US" dirty="0" err="1"/>
              <a:t>kunnáttu</a:t>
            </a:r>
            <a:r>
              <a:rPr lang="en-US" dirty="0"/>
              <a:t>, </a:t>
            </a:r>
            <a:r>
              <a:rPr lang="en-US" dirty="0" err="1"/>
              <a:t>flestir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spilað</a:t>
            </a:r>
            <a:r>
              <a:rPr lang="en-US" dirty="0"/>
              <a:t> og </a:t>
            </a:r>
            <a:r>
              <a:rPr lang="en-US" dirty="0" err="1"/>
              <a:t>búa</a:t>
            </a:r>
            <a:r>
              <a:rPr lang="en-US" dirty="0"/>
              <a:t> </a:t>
            </a:r>
            <a:r>
              <a:rPr lang="en-US" dirty="0" err="1"/>
              <a:t>yfir</a:t>
            </a:r>
            <a:r>
              <a:rPr lang="en-US" dirty="0"/>
              <a:t> </a:t>
            </a:r>
            <a:r>
              <a:rPr lang="en-US" dirty="0" err="1"/>
              <a:t>þeirri</a:t>
            </a:r>
            <a:r>
              <a:rPr lang="en-US" dirty="0"/>
              <a:t> </a:t>
            </a:r>
            <a:r>
              <a:rPr lang="en-US" dirty="0" err="1"/>
              <a:t>þjálfun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 sett sig inn í </a:t>
            </a:r>
            <a:r>
              <a:rPr lang="en-US" dirty="0" err="1"/>
              <a:t>spilareglur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góð</a:t>
            </a:r>
            <a:r>
              <a:rPr lang="en-US" dirty="0"/>
              <a:t> </a:t>
            </a:r>
            <a:r>
              <a:rPr lang="en-US" dirty="0" err="1"/>
              <a:t>fyrirframkunnátta</a:t>
            </a:r>
            <a:r>
              <a:rPr lang="en-US" dirty="0"/>
              <a:t> við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læra</a:t>
            </a:r>
            <a:r>
              <a:rPr lang="en-US" dirty="0"/>
              <a:t> </a:t>
            </a:r>
            <a:r>
              <a:rPr lang="en-US" dirty="0" err="1"/>
              <a:t>tungumál</a:t>
            </a:r>
            <a:r>
              <a:rPr lang="en-US" dirty="0"/>
              <a:t> og </a:t>
            </a:r>
            <a:r>
              <a:rPr lang="en-US" dirty="0" err="1"/>
              <a:t>málfræði</a:t>
            </a:r>
            <a:r>
              <a:rPr lang="en-US" dirty="0"/>
              <a:t> (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oftast</a:t>
            </a:r>
            <a:r>
              <a:rPr lang="en-US" dirty="0"/>
              <a:t> </a:t>
            </a:r>
            <a:r>
              <a:rPr lang="en-US" dirty="0" err="1"/>
              <a:t>grunnreglur</a:t>
            </a:r>
            <a:r>
              <a:rPr lang="en-US" dirty="0"/>
              <a:t> </a:t>
            </a:r>
            <a:r>
              <a:rPr lang="en-US" dirty="0" err="1"/>
              <a:t>spilanna</a:t>
            </a:r>
            <a:r>
              <a:rPr lang="en-US" dirty="0"/>
              <a:t>).</a:t>
            </a:r>
          </a:p>
          <a:p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unnið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hópa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vinna</a:t>
            </a:r>
            <a:r>
              <a:rPr lang="en-US" dirty="0"/>
              <a:t> </a:t>
            </a:r>
            <a:r>
              <a:rPr lang="en-US" dirty="0" err="1"/>
              <a:t>saman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markmiði</a:t>
            </a:r>
            <a:r>
              <a:rPr lang="en-US" dirty="0"/>
              <a:t>, </a:t>
            </a:r>
            <a:r>
              <a:rPr lang="en-US" dirty="0" err="1"/>
              <a:t>kunna</a:t>
            </a:r>
            <a:r>
              <a:rPr lang="en-US" dirty="0"/>
              <a:t> </a:t>
            </a:r>
            <a:r>
              <a:rPr lang="en-US" dirty="0" err="1"/>
              <a:t>leikreglur</a:t>
            </a:r>
            <a:r>
              <a:rPr lang="en-US" dirty="0"/>
              <a:t> og </a:t>
            </a:r>
            <a:r>
              <a:rPr lang="en-US" dirty="0" err="1"/>
              <a:t>keppa</a:t>
            </a:r>
            <a:r>
              <a:rPr lang="en-US" dirty="0"/>
              <a:t>/</a:t>
            </a:r>
            <a:r>
              <a:rPr lang="en-US" dirty="0" err="1"/>
              <a:t>vinna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markmiði</a:t>
            </a:r>
            <a:r>
              <a:rPr lang="en-US" dirty="0"/>
              <a:t>.</a:t>
            </a:r>
          </a:p>
          <a:p>
            <a:r>
              <a:rPr lang="en-US" dirty="0" err="1"/>
              <a:t>Þegar</a:t>
            </a:r>
            <a:r>
              <a:rPr lang="en-US" dirty="0"/>
              <a:t> </a:t>
            </a:r>
            <a:r>
              <a:rPr lang="en-US" dirty="0" err="1"/>
              <a:t>fólk</a:t>
            </a:r>
            <a:r>
              <a:rPr lang="en-US" dirty="0"/>
              <a:t> </a:t>
            </a:r>
            <a:r>
              <a:rPr lang="en-US" dirty="0" err="1"/>
              <a:t>spilar</a:t>
            </a:r>
            <a:r>
              <a:rPr lang="en-US" dirty="0"/>
              <a:t>, </a:t>
            </a: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nýtist</a:t>
            </a:r>
            <a:r>
              <a:rPr lang="en-US" dirty="0"/>
              <a:t> </a:t>
            </a:r>
            <a:r>
              <a:rPr lang="en-US" dirty="0" err="1"/>
              <a:t>einn</a:t>
            </a:r>
            <a:r>
              <a:rPr lang="en-US" dirty="0"/>
              <a:t> </a:t>
            </a:r>
            <a:r>
              <a:rPr lang="en-US" dirty="0" err="1"/>
              <a:t>mikilvægur</a:t>
            </a:r>
            <a:r>
              <a:rPr lang="en-US" dirty="0"/>
              <a:t> </a:t>
            </a:r>
            <a:r>
              <a:rPr lang="en-US" dirty="0" err="1"/>
              <a:t>þáttur</a:t>
            </a:r>
            <a:r>
              <a:rPr lang="en-US" dirty="0"/>
              <a:t> í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læra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kenna</a:t>
            </a:r>
            <a:r>
              <a:rPr lang="en-US" dirty="0"/>
              <a:t>.  </a:t>
            </a:r>
            <a:r>
              <a:rPr lang="en-US" dirty="0" err="1"/>
              <a:t>Spilafélagarnir</a:t>
            </a:r>
            <a:r>
              <a:rPr lang="en-US" dirty="0"/>
              <a:t> </a:t>
            </a:r>
            <a:r>
              <a:rPr lang="en-US" dirty="0" err="1"/>
              <a:t>verða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þekkja</a:t>
            </a:r>
            <a:r>
              <a:rPr lang="en-US" dirty="0"/>
              <a:t> “</a:t>
            </a:r>
            <a:r>
              <a:rPr lang="en-US" dirty="0" err="1"/>
              <a:t>reglurnar</a:t>
            </a:r>
            <a:r>
              <a:rPr lang="en-US" dirty="0"/>
              <a:t>”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tryggja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enginn</a:t>
            </a:r>
            <a:r>
              <a:rPr lang="en-US" dirty="0"/>
              <a:t> </a:t>
            </a:r>
            <a:r>
              <a:rPr lang="en-US" dirty="0" err="1"/>
              <a:t>vinni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gera</a:t>
            </a:r>
            <a:r>
              <a:rPr lang="en-US" dirty="0"/>
              <a:t> </a:t>
            </a:r>
            <a:r>
              <a:rPr lang="en-US" dirty="0" err="1"/>
              <a:t>allt</a:t>
            </a:r>
            <a:r>
              <a:rPr lang="en-US" dirty="0"/>
              <a:t> </a:t>
            </a:r>
            <a:r>
              <a:rPr lang="en-US" dirty="0" err="1"/>
              <a:t>rétt</a:t>
            </a:r>
            <a:r>
              <a:rPr lang="en-US" dirty="0"/>
              <a:t>.</a:t>
            </a:r>
          </a:p>
          <a:p>
            <a:r>
              <a:rPr lang="en-US" dirty="0" err="1"/>
              <a:t>Spilin</a:t>
            </a:r>
            <a:r>
              <a:rPr lang="en-US" dirty="0"/>
              <a:t> </a:t>
            </a:r>
            <a:r>
              <a:rPr lang="en-US" dirty="0" err="1"/>
              <a:t>henta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líka</a:t>
            </a:r>
            <a:r>
              <a:rPr lang="en-US" dirty="0"/>
              <a:t> vel í </a:t>
            </a:r>
            <a:r>
              <a:rPr lang="en-US" dirty="0" err="1"/>
              <a:t>blönduðum</a:t>
            </a:r>
            <a:r>
              <a:rPr lang="en-US" dirty="0"/>
              <a:t> </a:t>
            </a:r>
            <a:r>
              <a:rPr lang="en-US" dirty="0" err="1"/>
              <a:t>hópum</a:t>
            </a:r>
            <a:r>
              <a:rPr lang="en-US" dirty="0"/>
              <a:t> </a:t>
            </a:r>
            <a:r>
              <a:rPr lang="en-US" dirty="0" err="1"/>
              <a:t>krakka</a:t>
            </a:r>
            <a:r>
              <a:rPr lang="en-US" dirty="0"/>
              <a:t>, </a:t>
            </a:r>
            <a:r>
              <a:rPr lang="en-US" dirty="0" err="1"/>
              <a:t>þar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krakkar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máltilfinningu</a:t>
            </a:r>
            <a:r>
              <a:rPr lang="en-US" dirty="0"/>
              <a:t> (</a:t>
            </a:r>
            <a:r>
              <a:rPr lang="en-US" dirty="0" err="1"/>
              <a:t>fædd</a:t>
            </a:r>
            <a:r>
              <a:rPr lang="en-US" dirty="0"/>
              <a:t> á </a:t>
            </a:r>
            <a:r>
              <a:rPr lang="en-US" dirty="0" err="1"/>
              <a:t>Íslandi</a:t>
            </a:r>
            <a:r>
              <a:rPr lang="en-US" dirty="0"/>
              <a:t>) </a:t>
            </a:r>
            <a:r>
              <a:rPr lang="en-US" dirty="0" err="1"/>
              <a:t>geta</a:t>
            </a:r>
            <a:r>
              <a:rPr lang="en-US" dirty="0"/>
              <a:t> </a:t>
            </a:r>
            <a:r>
              <a:rPr lang="en-US" dirty="0" err="1"/>
              <a:t>orðið</a:t>
            </a:r>
            <a:r>
              <a:rPr lang="en-US" dirty="0"/>
              <a:t> </a:t>
            </a:r>
            <a:r>
              <a:rPr lang="en-US" dirty="0" err="1"/>
              <a:t>bestu</a:t>
            </a:r>
            <a:r>
              <a:rPr lang="en-US" dirty="0"/>
              <a:t> </a:t>
            </a:r>
            <a:r>
              <a:rPr lang="en-US" dirty="0" err="1"/>
              <a:t>kennararnir</a:t>
            </a:r>
            <a:r>
              <a:rPr lang="en-US" dirty="0"/>
              <a:t> í </a:t>
            </a:r>
            <a:r>
              <a:rPr lang="en-US" dirty="0" err="1"/>
              <a:t>hópnum</a:t>
            </a:r>
            <a:r>
              <a:rPr lang="en-US" dirty="0"/>
              <a:t>.</a:t>
            </a:r>
          </a:p>
          <a:p>
            <a:r>
              <a:rPr lang="en-US" dirty="0" err="1"/>
              <a:t>Spilin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hópanda</a:t>
            </a:r>
            <a:r>
              <a:rPr lang="en-US" dirty="0"/>
              <a:t> og </a:t>
            </a:r>
            <a:r>
              <a:rPr lang="en-US" dirty="0" err="1"/>
              <a:t>keppnisanda</a:t>
            </a:r>
            <a:r>
              <a:rPr lang="en-US" dirty="0"/>
              <a:t>. 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15B4F-4B25-4CDA-BADF-E1EF4A431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18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54618-4920-45EE-9236-F728C172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Nám</a:t>
            </a:r>
            <a:r>
              <a:rPr lang="en-US" dirty="0"/>
              <a:t> og </a:t>
            </a:r>
            <a:r>
              <a:rPr lang="en-US" dirty="0" err="1"/>
              <a:t>kennsla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B78A3-636D-46B6-B50D-F1D0138D4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kenna</a:t>
            </a:r>
            <a:endParaRPr lang="en-US" dirty="0"/>
          </a:p>
          <a:p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þjálfa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Spilin</a:t>
            </a:r>
            <a:r>
              <a:rPr lang="en-US" dirty="0"/>
              <a:t> </a:t>
            </a:r>
            <a:r>
              <a:rPr lang="en-US" dirty="0" err="1"/>
              <a:t>sameina</a:t>
            </a:r>
            <a:r>
              <a:rPr lang="en-US" dirty="0"/>
              <a:t> </a:t>
            </a:r>
            <a:r>
              <a:rPr lang="en-US" dirty="0" err="1"/>
              <a:t>þesssa</a:t>
            </a:r>
            <a:r>
              <a:rPr lang="en-US" dirty="0"/>
              <a:t> </a:t>
            </a:r>
            <a:r>
              <a:rPr lang="en-US" dirty="0" err="1"/>
              <a:t>tvo</a:t>
            </a:r>
            <a:r>
              <a:rPr lang="en-US" dirty="0"/>
              <a:t> </a:t>
            </a:r>
            <a:r>
              <a:rPr lang="en-US" dirty="0" err="1"/>
              <a:t>þætti</a:t>
            </a:r>
            <a:r>
              <a:rPr lang="en-US" dirty="0"/>
              <a:t> </a:t>
            </a:r>
            <a:r>
              <a:rPr lang="en-US" dirty="0" err="1"/>
              <a:t>náms</a:t>
            </a:r>
            <a:r>
              <a:rPr lang="en-US" dirty="0"/>
              <a:t> og </a:t>
            </a:r>
            <a:r>
              <a:rPr lang="en-US" dirty="0" err="1"/>
              <a:t>kennslu</a:t>
            </a:r>
            <a:r>
              <a:rPr lang="en-US" dirty="0"/>
              <a:t> á </a:t>
            </a:r>
            <a:r>
              <a:rPr lang="en-US" dirty="0" err="1"/>
              <a:t>auðveldan</a:t>
            </a:r>
            <a:r>
              <a:rPr lang="en-US" dirty="0"/>
              <a:t> </a:t>
            </a:r>
            <a:r>
              <a:rPr lang="en-US" dirty="0" err="1"/>
              <a:t>hátt</a:t>
            </a:r>
            <a:r>
              <a:rPr lang="en-US" dirty="0"/>
              <a:t>, </a:t>
            </a:r>
            <a:r>
              <a:rPr lang="en-US" dirty="0" err="1"/>
              <a:t>bæði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kennara</a:t>
            </a:r>
            <a:r>
              <a:rPr lang="en-US" dirty="0"/>
              <a:t> og </a:t>
            </a:r>
            <a:r>
              <a:rPr lang="en-US" dirty="0" err="1"/>
              <a:t>nemendur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AE29A-0E10-4A4F-9155-B0AC64BCD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1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C0DA9-9E7C-416C-B25B-B4CFB78E7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kenna</a:t>
            </a:r>
            <a:r>
              <a:rPr lang="en-US" dirty="0"/>
              <a:t> í </a:t>
            </a:r>
            <a:r>
              <a:rPr lang="en-US" dirty="0" err="1"/>
              <a:t>Matarspilinu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97627-BE2D-47D0-99C5-5A2864D3B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0641"/>
            <a:ext cx="9613861" cy="406597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Orðaforða</a:t>
            </a:r>
            <a:endParaRPr lang="en-US" dirty="0"/>
          </a:p>
          <a:p>
            <a:r>
              <a:rPr lang="en-US" dirty="0" err="1"/>
              <a:t>Kyn</a:t>
            </a:r>
            <a:r>
              <a:rPr lang="en-US" dirty="0"/>
              <a:t> </a:t>
            </a:r>
            <a:r>
              <a:rPr lang="en-US" dirty="0" err="1"/>
              <a:t>nafnorða</a:t>
            </a:r>
            <a:endParaRPr lang="en-US" dirty="0"/>
          </a:p>
          <a:p>
            <a:r>
              <a:rPr lang="en-US" dirty="0" err="1"/>
              <a:t>Lýsingarorð</a:t>
            </a:r>
            <a:r>
              <a:rPr lang="en-US" dirty="0"/>
              <a:t> og </a:t>
            </a:r>
            <a:r>
              <a:rPr lang="en-US" dirty="0" err="1"/>
              <a:t>kyn</a:t>
            </a:r>
            <a:endParaRPr lang="en-US" dirty="0"/>
          </a:p>
          <a:p>
            <a:r>
              <a:rPr lang="en-US" dirty="0" err="1"/>
              <a:t>Nafnorð</a:t>
            </a:r>
            <a:r>
              <a:rPr lang="en-US" dirty="0"/>
              <a:t> í </a:t>
            </a:r>
            <a:r>
              <a:rPr lang="en-US" dirty="0" err="1"/>
              <a:t>nefnifalli</a:t>
            </a:r>
            <a:endParaRPr lang="en-US" dirty="0"/>
          </a:p>
          <a:p>
            <a:r>
              <a:rPr lang="en-US" dirty="0" err="1"/>
              <a:t>Nafnorð</a:t>
            </a:r>
            <a:r>
              <a:rPr lang="en-US" dirty="0"/>
              <a:t> í </a:t>
            </a:r>
            <a:r>
              <a:rPr lang="en-US" dirty="0" err="1"/>
              <a:t>þolfalli</a:t>
            </a:r>
            <a:endParaRPr lang="en-US" dirty="0"/>
          </a:p>
          <a:p>
            <a:r>
              <a:rPr lang="en-US" dirty="0" err="1"/>
              <a:t>Nafnorð</a:t>
            </a:r>
            <a:r>
              <a:rPr lang="en-US" dirty="0"/>
              <a:t> í </a:t>
            </a:r>
            <a:r>
              <a:rPr lang="en-US" dirty="0" err="1"/>
              <a:t>þágufalli</a:t>
            </a:r>
            <a:endParaRPr lang="en-US" dirty="0"/>
          </a:p>
          <a:p>
            <a:r>
              <a:rPr lang="en-US" dirty="0" err="1"/>
              <a:t>Nafnorð</a:t>
            </a:r>
            <a:r>
              <a:rPr lang="en-US" dirty="0"/>
              <a:t> í </a:t>
            </a:r>
            <a:r>
              <a:rPr lang="en-US" dirty="0" err="1"/>
              <a:t>eignarfalli</a:t>
            </a:r>
            <a:r>
              <a:rPr lang="en-US" dirty="0"/>
              <a:t> (</a:t>
            </a:r>
            <a:r>
              <a:rPr lang="en-US" dirty="0" err="1"/>
              <a:t>samsett</a:t>
            </a:r>
            <a:r>
              <a:rPr lang="en-US" dirty="0"/>
              <a:t> </a:t>
            </a:r>
            <a:r>
              <a:rPr lang="en-US" dirty="0" err="1"/>
              <a:t>orð</a:t>
            </a:r>
            <a:r>
              <a:rPr lang="en-US" dirty="0"/>
              <a:t>)</a:t>
            </a:r>
          </a:p>
          <a:p>
            <a:r>
              <a:rPr lang="en-US" dirty="0" err="1"/>
              <a:t>Grunn</a:t>
            </a:r>
            <a:r>
              <a:rPr lang="en-US" dirty="0"/>
              <a:t> </a:t>
            </a:r>
            <a:r>
              <a:rPr lang="en-US" dirty="0" err="1"/>
              <a:t>fallstýringu</a:t>
            </a:r>
            <a:endParaRPr lang="en-US" dirty="0"/>
          </a:p>
          <a:p>
            <a:r>
              <a:rPr lang="en-US" dirty="0" err="1"/>
              <a:t>Allar</a:t>
            </a:r>
            <a:r>
              <a:rPr lang="en-US" dirty="0"/>
              <a:t> </a:t>
            </a:r>
            <a:r>
              <a:rPr lang="en-US" dirty="0" err="1"/>
              <a:t>grunnsagnareglurnar</a:t>
            </a:r>
            <a:r>
              <a:rPr lang="en-US" dirty="0"/>
              <a:t> í </a:t>
            </a:r>
            <a:r>
              <a:rPr lang="en-US" dirty="0" err="1"/>
              <a:t>sagnbeygingu</a:t>
            </a:r>
            <a:endParaRPr lang="en-US" dirty="0"/>
          </a:p>
          <a:p>
            <a:r>
              <a:rPr lang="en-US" dirty="0" err="1"/>
              <a:t>Ópersónulegar</a:t>
            </a:r>
            <a:r>
              <a:rPr lang="en-US" dirty="0"/>
              <a:t> </a:t>
            </a:r>
            <a:r>
              <a:rPr lang="en-US" dirty="0" err="1"/>
              <a:t>sagnir</a:t>
            </a:r>
            <a:endParaRPr lang="en-US" dirty="0"/>
          </a:p>
          <a:p>
            <a:r>
              <a:rPr lang="en-US" dirty="0" err="1"/>
              <a:t>Samsett</a:t>
            </a:r>
            <a:r>
              <a:rPr lang="en-US" dirty="0"/>
              <a:t> </a:t>
            </a:r>
            <a:r>
              <a:rPr lang="en-US" dirty="0" err="1"/>
              <a:t>orð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DEC03-3549-4B45-89CA-076C6EEA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9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5A1EF-B0E0-4742-A48B-EA163EB67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Orðaforði</a:t>
            </a:r>
            <a:r>
              <a:rPr lang="en-US" dirty="0"/>
              <a:t> og </a:t>
            </a:r>
            <a:r>
              <a:rPr lang="en-US" dirty="0" err="1"/>
              <a:t>spil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1E570-5226-4654-BCAF-8EB57EC96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Læra</a:t>
            </a:r>
            <a:r>
              <a:rPr lang="en-US" dirty="0"/>
              <a:t> </a:t>
            </a:r>
            <a:r>
              <a:rPr lang="en-US" dirty="0" err="1"/>
              <a:t>orðin</a:t>
            </a:r>
            <a:endParaRPr lang="en-US" dirty="0"/>
          </a:p>
          <a:p>
            <a:r>
              <a:rPr lang="en-US" dirty="0" err="1"/>
              <a:t>Framburður</a:t>
            </a:r>
            <a:endParaRPr lang="en-US" dirty="0"/>
          </a:p>
          <a:p>
            <a:r>
              <a:rPr lang="en-US" dirty="0" err="1"/>
              <a:t>Yfirheiti</a:t>
            </a:r>
            <a:endParaRPr lang="en-US" dirty="0"/>
          </a:p>
          <a:p>
            <a:r>
              <a:rPr lang="en-US" dirty="0" err="1"/>
              <a:t>Skrifa</a:t>
            </a:r>
            <a:r>
              <a:rPr lang="en-US" dirty="0"/>
              <a:t> </a:t>
            </a:r>
            <a:r>
              <a:rPr lang="en-US" dirty="0" err="1"/>
              <a:t>orðin</a:t>
            </a:r>
            <a:endParaRPr lang="en-US" dirty="0"/>
          </a:p>
          <a:p>
            <a:r>
              <a:rPr lang="en-US" dirty="0" err="1"/>
              <a:t>Endurtekning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“</a:t>
            </a:r>
            <a:r>
              <a:rPr lang="en-US" dirty="0" err="1"/>
              <a:t>meikar</a:t>
            </a:r>
            <a:r>
              <a:rPr lang="en-US" dirty="0"/>
              <a:t> </a:t>
            </a:r>
            <a:r>
              <a:rPr lang="en-US" dirty="0" err="1"/>
              <a:t>sens</a:t>
            </a:r>
            <a:r>
              <a:rPr lang="en-US" dirty="0"/>
              <a:t>”</a:t>
            </a:r>
          </a:p>
          <a:p>
            <a:r>
              <a:rPr lang="en-US" dirty="0"/>
              <a:t>Tala í </a:t>
            </a:r>
            <a:r>
              <a:rPr lang="en-US" dirty="0" err="1"/>
              <a:t>setningum</a:t>
            </a:r>
            <a:r>
              <a:rPr lang="en-US" dirty="0"/>
              <a:t> (</a:t>
            </a:r>
            <a:r>
              <a:rPr lang="en-US" dirty="0" err="1"/>
              <a:t>grunnmálfræði</a:t>
            </a:r>
            <a:r>
              <a:rPr lang="en-US" dirty="0"/>
              <a:t>)</a:t>
            </a:r>
          </a:p>
          <a:p>
            <a:r>
              <a:rPr lang="en-US" dirty="0" err="1"/>
              <a:t>Hægt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hlæja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kunna</a:t>
            </a:r>
            <a:r>
              <a:rPr lang="en-US" dirty="0"/>
              <a:t> </a:t>
            </a:r>
            <a:r>
              <a:rPr lang="en-US" dirty="0" err="1"/>
              <a:t>svo</a:t>
            </a:r>
            <a:r>
              <a:rPr lang="en-US" dirty="0"/>
              <a:t> </a:t>
            </a:r>
            <a:r>
              <a:rPr lang="en-US" dirty="0" err="1"/>
              <a:t>mikla</a:t>
            </a:r>
            <a:r>
              <a:rPr lang="en-US" dirty="0"/>
              <a:t> </a:t>
            </a:r>
            <a:r>
              <a:rPr lang="en-US" dirty="0" err="1"/>
              <a:t>íslensku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36138D-0112-40CF-B9ED-8D602DB11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14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65CA0-C55B-4A6B-9FFB-902B0B770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Nefnifall</a:t>
            </a:r>
            <a:r>
              <a:rPr lang="en-US" dirty="0"/>
              <a:t> – </a:t>
            </a:r>
            <a:r>
              <a:rPr lang="en-US" dirty="0" err="1"/>
              <a:t>Fyrsti</a:t>
            </a:r>
            <a:r>
              <a:rPr lang="en-US" dirty="0"/>
              <a:t> </a:t>
            </a:r>
            <a:r>
              <a:rPr lang="en-US" dirty="0" err="1"/>
              <a:t>leikur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A16C3-7084-4220-BD9C-2B072E541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Fyrsta</a:t>
            </a:r>
            <a:r>
              <a:rPr lang="en-US" dirty="0"/>
              <a:t> </a:t>
            </a:r>
            <a:r>
              <a:rPr lang="en-US" dirty="0" err="1"/>
              <a:t>þjálfun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setja</a:t>
            </a:r>
            <a:r>
              <a:rPr lang="en-US" dirty="0"/>
              <a:t> </a:t>
            </a:r>
            <a:r>
              <a:rPr lang="en-US" dirty="0" err="1"/>
              <a:t>orðin</a:t>
            </a:r>
            <a:r>
              <a:rPr lang="en-US" dirty="0"/>
              <a:t> </a:t>
            </a:r>
            <a:r>
              <a:rPr lang="en-US" dirty="0" err="1"/>
              <a:t>undir</a:t>
            </a:r>
            <a:r>
              <a:rPr lang="en-US" dirty="0"/>
              <a:t> </a:t>
            </a:r>
            <a:r>
              <a:rPr lang="en-US" dirty="0" err="1"/>
              <a:t>yfirheiti</a:t>
            </a:r>
            <a:endParaRPr lang="en-US" dirty="0"/>
          </a:p>
          <a:p>
            <a:r>
              <a:rPr lang="en-US" dirty="0"/>
              <a:t>Lesa og </a:t>
            </a:r>
            <a:r>
              <a:rPr lang="en-US" dirty="0" err="1"/>
              <a:t>skrifa</a:t>
            </a:r>
            <a:endParaRPr lang="en-US" dirty="0"/>
          </a:p>
          <a:p>
            <a:r>
              <a:rPr lang="en-US" dirty="0" err="1"/>
              <a:t>Leika</a:t>
            </a:r>
            <a:r>
              <a:rPr lang="en-US" dirty="0"/>
              <a:t> </a:t>
            </a:r>
            <a:r>
              <a:rPr lang="en-US" dirty="0" err="1"/>
              <a:t>sér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keppa</a:t>
            </a:r>
            <a:r>
              <a:rPr lang="en-US" dirty="0"/>
              <a:t> við </a:t>
            </a:r>
            <a:r>
              <a:rPr lang="en-US" dirty="0" err="1"/>
              <a:t>tíma</a:t>
            </a:r>
            <a:endParaRPr lang="en-US" dirty="0"/>
          </a:p>
          <a:p>
            <a:r>
              <a:rPr lang="en-US" dirty="0" err="1"/>
              <a:t>Endurtekning</a:t>
            </a:r>
            <a:r>
              <a:rPr lang="en-US" dirty="0"/>
              <a:t> á </a:t>
            </a:r>
            <a:r>
              <a:rPr lang="en-US" dirty="0" err="1"/>
              <a:t>orðaforða</a:t>
            </a:r>
            <a:r>
              <a:rPr lang="en-US" dirty="0"/>
              <a:t> –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keppnismarkmiði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5D6278-6A26-48C4-96B9-E11D7DCEF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0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DC4A-A207-4483-A419-5FEA2E9B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Kyn</a:t>
            </a:r>
            <a:r>
              <a:rPr lang="en-US" dirty="0"/>
              <a:t> – </a:t>
            </a:r>
            <a:r>
              <a:rPr lang="en-US" dirty="0" err="1"/>
              <a:t>Finnst</a:t>
            </a:r>
            <a:r>
              <a:rPr lang="en-US" dirty="0"/>
              <a:t> og </a:t>
            </a:r>
            <a:r>
              <a:rPr lang="en-US" dirty="0" err="1"/>
              <a:t>lýsingarorð</a:t>
            </a:r>
            <a:r>
              <a:rPr lang="en-US" dirty="0"/>
              <a:t> í </a:t>
            </a:r>
            <a:r>
              <a:rPr lang="en-US" dirty="0" err="1"/>
              <a:t>nefnifalli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E3DE8-5042-48D3-A249-4B9BDB907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Nefnifall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þegar</a:t>
            </a:r>
            <a:r>
              <a:rPr lang="en-US" dirty="0"/>
              <a:t> við </a:t>
            </a:r>
            <a:r>
              <a:rPr lang="en-US" dirty="0" err="1"/>
              <a:t>nefnum</a:t>
            </a:r>
            <a:r>
              <a:rPr lang="en-US" dirty="0"/>
              <a:t> </a:t>
            </a:r>
            <a:r>
              <a:rPr lang="en-US" dirty="0" err="1"/>
              <a:t>hlutina</a:t>
            </a:r>
            <a:endParaRPr lang="en-US" dirty="0"/>
          </a:p>
          <a:p>
            <a:r>
              <a:rPr lang="en-US" dirty="0" err="1"/>
              <a:t>Nefnifall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þegar</a:t>
            </a:r>
            <a:r>
              <a:rPr lang="en-US" dirty="0"/>
              <a:t> við </a:t>
            </a:r>
            <a:r>
              <a:rPr lang="en-US" dirty="0" err="1"/>
              <a:t>segjum</a:t>
            </a:r>
            <a:r>
              <a:rPr lang="en-US" dirty="0"/>
              <a:t> </a:t>
            </a:r>
            <a:r>
              <a:rPr lang="en-US" dirty="0" err="1"/>
              <a:t>hvort</a:t>
            </a:r>
            <a:r>
              <a:rPr lang="en-US" dirty="0"/>
              <a:t> </a:t>
            </a:r>
            <a:r>
              <a:rPr lang="en-US" dirty="0" err="1"/>
              <a:t>okkur</a:t>
            </a:r>
            <a:r>
              <a:rPr lang="en-US" dirty="0"/>
              <a:t> </a:t>
            </a:r>
            <a:r>
              <a:rPr lang="en-US" dirty="0" err="1"/>
              <a:t>finnst</a:t>
            </a:r>
            <a:r>
              <a:rPr lang="en-US" dirty="0"/>
              <a:t> </a:t>
            </a:r>
            <a:r>
              <a:rPr lang="en-US" dirty="0" err="1"/>
              <a:t>eitthvað</a:t>
            </a:r>
            <a:r>
              <a:rPr lang="en-US" dirty="0"/>
              <a:t> </a:t>
            </a:r>
            <a:r>
              <a:rPr lang="en-US" dirty="0" err="1"/>
              <a:t>gott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ekki</a:t>
            </a:r>
          </a:p>
          <a:p>
            <a:r>
              <a:rPr lang="en-US" dirty="0" err="1"/>
              <a:t>Ópersónuleg</a:t>
            </a:r>
            <a:r>
              <a:rPr lang="en-US" dirty="0"/>
              <a:t> </a:t>
            </a:r>
            <a:r>
              <a:rPr lang="en-US" dirty="0" err="1"/>
              <a:t>sögn</a:t>
            </a:r>
            <a:r>
              <a:rPr lang="en-US" dirty="0"/>
              <a:t> – “</a:t>
            </a:r>
            <a:r>
              <a:rPr lang="en-US" dirty="0" err="1"/>
              <a:t>ég</a:t>
            </a:r>
            <a:r>
              <a:rPr lang="en-US" dirty="0"/>
              <a:t>” og “</a:t>
            </a:r>
            <a:r>
              <a:rPr lang="en-US" dirty="0" err="1"/>
              <a:t>mér</a:t>
            </a:r>
            <a:r>
              <a:rPr lang="en-US" dirty="0"/>
              <a:t>”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persónan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10812-9286-4EF2-A6C9-5D2BB0BD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Gígja Svavarsdóttir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4333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3514</TotalTime>
  <Words>1058</Words>
  <Application>Microsoft Office PowerPoint</Application>
  <PresentationFormat>Widescreen</PresentationFormat>
  <Paragraphs>179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Trebuchet MS</vt:lpstr>
      <vt:lpstr>Berlin</vt:lpstr>
      <vt:lpstr>Spil og talkennsla</vt:lpstr>
      <vt:lpstr>Kennsluaðferðir í tungumálakennslu</vt:lpstr>
      <vt:lpstr>Kostur spila í tungumálakennslu- og námi</vt:lpstr>
      <vt:lpstr>Almennir kostir spila</vt:lpstr>
      <vt:lpstr>Nám og kennsla </vt:lpstr>
      <vt:lpstr>Hvað er verið að kenna í Matarspilinu?</vt:lpstr>
      <vt:lpstr>Orðaforði og spil</vt:lpstr>
      <vt:lpstr>Nefnifall – Fyrsti leikur</vt:lpstr>
      <vt:lpstr>Kyn – Finnst og lýsingarorð í nefnifalli</vt:lpstr>
      <vt:lpstr>Þolfall – mig vantar</vt:lpstr>
      <vt:lpstr>Þolfall – möguleiki á fleirtölu</vt:lpstr>
      <vt:lpstr>Að spyrja og svara</vt:lpstr>
      <vt:lpstr>Mig langar í ….</vt:lpstr>
      <vt:lpstr>Fleiri lýsingarorð tengd mat</vt:lpstr>
      <vt:lpstr>Að panta pítsu</vt:lpstr>
      <vt:lpstr>Sagnareglur í íslensku - nútíð</vt:lpstr>
      <vt:lpstr>Sagnareglur í íslensku - þátíð</vt:lpstr>
      <vt:lpstr>Ég sakna … eignarfall</vt:lpstr>
      <vt:lpstr>Samsett orð 1</vt:lpstr>
      <vt:lpstr>Samsett orð 2</vt:lpstr>
      <vt:lpstr>Klukkuspilið</vt:lpstr>
      <vt:lpstr>Klukkuspilið – spila 1</vt:lpstr>
      <vt:lpstr>Klukkuspilið – spila 2</vt:lpstr>
      <vt:lpstr>Spil almennt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Spil og talkennsla</dc:title>
  <dc:creator>The Tin Can Factory</dc:creator>
  <cp:lastModifiedBy>The Tin Can Factory</cp:lastModifiedBy>
  <cp:revision>16</cp:revision>
  <dcterms:created xsi:type="dcterms:W3CDTF">2019-03-10T10:16:09Z</dcterms:created>
  <dcterms:modified xsi:type="dcterms:W3CDTF">2019-03-15T12:44:46Z</dcterms:modified>
</cp:coreProperties>
</file>